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2" r:id="rId2"/>
    <p:sldId id="285" r:id="rId3"/>
    <p:sldId id="256" r:id="rId4"/>
    <p:sldId id="258" r:id="rId5"/>
    <p:sldId id="264" r:id="rId6"/>
    <p:sldId id="263" r:id="rId7"/>
    <p:sldId id="277" r:id="rId8"/>
    <p:sldId id="266" r:id="rId9"/>
    <p:sldId id="276" r:id="rId10"/>
    <p:sldId id="269" r:id="rId11"/>
    <p:sldId id="283" r:id="rId12"/>
    <p:sldId id="270" r:id="rId13"/>
    <p:sldId id="271" r:id="rId14"/>
    <p:sldId id="273" r:id="rId15"/>
    <p:sldId id="279" r:id="rId16"/>
    <p:sldId id="274" r:id="rId17"/>
    <p:sldId id="286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2591"/>
    <a:srgbClr val="42210B"/>
    <a:srgbClr val="00A443"/>
    <a:srgbClr val="0097FE"/>
    <a:srgbClr val="6325DE"/>
    <a:srgbClr val="FDFDFD"/>
    <a:srgbClr val="F82566"/>
    <a:srgbClr val="F83E03"/>
    <a:srgbClr val="F87E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54C5A7-FA6D-4BB2-9F40-07F814BF8C99}" v="610" dt="2024-03-05T07:00:23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10444" y="-4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ồ Diệp Huy" userId="6f76805e-86ae-4074-b37f-4b92e02656a4" providerId="ADAL" clId="{C93D3787-CBA5-4730-9E56-75E73B8A0B1F}"/>
    <pc:docChg chg="undo redo custSel addSld delSld modSld sldOrd">
      <pc:chgData name="Hồ Diệp Huy" userId="6f76805e-86ae-4074-b37f-4b92e02656a4" providerId="ADAL" clId="{C93D3787-CBA5-4730-9E56-75E73B8A0B1F}" dt="2024-03-03T05:17:21.577" v="4536"/>
      <pc:docMkLst>
        <pc:docMk/>
      </pc:docMkLst>
      <pc:sldChg chg="addSp delSp modSp mod">
        <pc:chgData name="Hồ Diệp Huy" userId="6f76805e-86ae-4074-b37f-4b92e02656a4" providerId="ADAL" clId="{C93D3787-CBA5-4730-9E56-75E73B8A0B1F}" dt="2024-03-02T11:55:57.174" v="4307" actId="1076"/>
        <pc:sldMkLst>
          <pc:docMk/>
          <pc:sldMk cId="139944654" sldId="258"/>
        </pc:sldMkLst>
        <pc:spChg chg="add del mod">
          <ac:chgData name="Hồ Diệp Huy" userId="6f76805e-86ae-4074-b37f-4b92e02656a4" providerId="ADAL" clId="{C93D3787-CBA5-4730-9E56-75E73B8A0B1F}" dt="2024-03-02T08:01:55.225" v="4" actId="47"/>
          <ac:spMkLst>
            <pc:docMk/>
            <pc:sldMk cId="139944654" sldId="258"/>
            <ac:spMk id="2" creationId="{017A9F2F-6DC7-506C-BEBC-89D69CC0EE78}"/>
          </ac:spMkLst>
        </pc:spChg>
        <pc:spChg chg="add 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3" creationId="{11778E95-5FA1-88D8-E18E-C7AADB6F30A0}"/>
          </ac:spMkLst>
        </pc:spChg>
        <pc:spChg chg="add del mod">
          <ac:chgData name="Hồ Diệp Huy" userId="6f76805e-86ae-4074-b37f-4b92e02656a4" providerId="ADAL" clId="{C93D3787-CBA5-4730-9E56-75E73B8A0B1F}" dt="2024-03-02T08:05:07.804" v="144"/>
          <ac:spMkLst>
            <pc:docMk/>
            <pc:sldMk cId="139944654" sldId="258"/>
            <ac:spMk id="4" creationId="{A2EEED5E-0C9F-7BB2-7710-6EE4597E5048}"/>
          </ac:spMkLst>
        </pc:spChg>
        <pc:spChg chg="add del mod">
          <ac:chgData name="Hồ Diệp Huy" userId="6f76805e-86ae-4074-b37f-4b92e02656a4" providerId="ADAL" clId="{C93D3787-CBA5-4730-9E56-75E73B8A0B1F}" dt="2024-03-02T08:05:33.674" v="148"/>
          <ac:spMkLst>
            <pc:docMk/>
            <pc:sldMk cId="139944654" sldId="258"/>
            <ac:spMk id="5" creationId="{3AB8AD9F-4D48-200A-0FFF-5436F21462CC}"/>
          </ac:spMkLst>
        </pc:spChg>
        <pc:spChg chg="add 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6" creationId="{40FBAA83-4671-9DFB-B81A-8708F3126B0D}"/>
          </ac:spMkLst>
        </pc:spChg>
        <pc:spChg chg="add 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7" creationId="{DF75B7DE-5C21-CFF4-45FB-F45D5D913174}"/>
          </ac:spMkLst>
        </pc:spChg>
        <pc:spChg chg="add mod">
          <ac:chgData name="Hồ Diệp Huy" userId="6f76805e-86ae-4074-b37f-4b92e02656a4" providerId="ADAL" clId="{C93D3787-CBA5-4730-9E56-75E73B8A0B1F}" dt="2024-03-02T08:34:53.515" v="1318" actId="1076"/>
          <ac:spMkLst>
            <pc:docMk/>
            <pc:sldMk cId="139944654" sldId="258"/>
            <ac:spMk id="8" creationId="{3EBBCC9F-44D9-0B19-E6BD-AFAA3A025903}"/>
          </ac:spMkLst>
        </pc:spChg>
        <pc:spChg chg="mod">
          <ac:chgData name="Hồ Diệp Huy" userId="6f76805e-86ae-4074-b37f-4b92e02656a4" providerId="ADAL" clId="{C93D3787-CBA5-4730-9E56-75E73B8A0B1F}" dt="2024-03-02T11:54:57.478" v="4303" actId="1076"/>
          <ac:spMkLst>
            <pc:docMk/>
            <pc:sldMk cId="139944654" sldId="258"/>
            <ac:spMk id="14" creationId="{F87BA786-93B0-6C0D-BB82-9A7BE00E39FA}"/>
          </ac:spMkLst>
        </pc:spChg>
        <pc:spChg chg="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15" creationId="{9739E833-2EA3-AE8D-B8F9-E20ACAA0B837}"/>
          </ac:spMkLst>
        </pc:spChg>
        <pc:spChg chg="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16" creationId="{126237D7-824F-BE3E-CE80-7A320A049246}"/>
          </ac:spMkLst>
        </pc:spChg>
        <pc:spChg chg="mod">
          <ac:chgData name="Hồ Diệp Huy" userId="6f76805e-86ae-4074-b37f-4b92e02656a4" providerId="ADAL" clId="{C93D3787-CBA5-4730-9E56-75E73B8A0B1F}" dt="2024-03-02T08:34:32.203" v="1315" actId="1076"/>
          <ac:spMkLst>
            <pc:docMk/>
            <pc:sldMk cId="139944654" sldId="258"/>
            <ac:spMk id="19" creationId="{01236F13-01B7-62AF-21C6-8117E1B54176}"/>
          </ac:spMkLst>
        </pc:spChg>
        <pc:picChg chg="mod">
          <ac:chgData name="Hồ Diệp Huy" userId="6f76805e-86ae-4074-b37f-4b92e02656a4" providerId="ADAL" clId="{C93D3787-CBA5-4730-9E56-75E73B8A0B1F}" dt="2024-03-02T11:55:57.174" v="4307" actId="1076"/>
          <ac:picMkLst>
            <pc:docMk/>
            <pc:sldMk cId="139944654" sldId="258"/>
            <ac:picMk id="9" creationId="{DF21B838-E700-9260-64A2-90FCE6CC6F2C}"/>
          </ac:picMkLst>
        </pc:picChg>
        <pc:picChg chg="mod">
          <ac:chgData name="Hồ Diệp Huy" userId="6f76805e-86ae-4074-b37f-4b92e02656a4" providerId="ADAL" clId="{C93D3787-CBA5-4730-9E56-75E73B8A0B1F}" dt="2024-03-02T11:53:42.409" v="4296" actId="1076"/>
          <ac:picMkLst>
            <pc:docMk/>
            <pc:sldMk cId="139944654" sldId="258"/>
            <ac:picMk id="12" creationId="{8DC1091F-CC20-806B-B4C3-9C714E42BDB6}"/>
          </ac:picMkLst>
        </pc:picChg>
      </pc:sldChg>
      <pc:sldChg chg="addSp delSp modSp mod">
        <pc:chgData name="Hồ Diệp Huy" userId="6f76805e-86ae-4074-b37f-4b92e02656a4" providerId="ADAL" clId="{C93D3787-CBA5-4730-9E56-75E73B8A0B1F}" dt="2024-03-02T11:54:56.018" v="4302" actId="164"/>
        <pc:sldMkLst>
          <pc:docMk/>
          <pc:sldMk cId="2406137869" sldId="263"/>
        </pc:sldMkLst>
        <pc:spChg chg="add del mod">
          <ac:chgData name="Hồ Diệp Huy" userId="6f76805e-86ae-4074-b37f-4b92e02656a4" providerId="ADAL" clId="{C93D3787-CBA5-4730-9E56-75E73B8A0B1F}" dt="2024-03-02T08:22:36.050" v="519"/>
          <ac:spMkLst>
            <pc:docMk/>
            <pc:sldMk cId="2406137869" sldId="263"/>
            <ac:spMk id="2" creationId="{4CE3B3F2-85D4-B208-1FAE-B629BDCD22F4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3" creationId="{57A2F6A0-1673-F1EF-9EDF-FA321D37E84E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4" creationId="{234583FB-5927-E6BF-B7FD-58BD509F6AE7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5" creationId="{3D4D0927-84A8-4BF4-4273-A1CC1CA30F57}"/>
          </ac:spMkLst>
        </pc:spChg>
        <pc:spChg chg="add mod">
          <ac:chgData name="Hồ Diệp Huy" userId="6f76805e-86ae-4074-b37f-4b92e02656a4" providerId="ADAL" clId="{C93D3787-CBA5-4730-9E56-75E73B8A0B1F}" dt="2024-03-02T08:31:36.357" v="1066" actId="767"/>
          <ac:spMkLst>
            <pc:docMk/>
            <pc:sldMk cId="2406137869" sldId="263"/>
            <ac:spMk id="8" creationId="{82C1A901-71DE-E23F-5954-A6D3D7740BD1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9" creationId="{5D451529-710C-937D-01E2-A2CC490DDF52}"/>
          </ac:spMkLst>
        </pc:spChg>
        <pc:grpChg chg="add mod">
          <ac:chgData name="Hồ Diệp Huy" userId="6f76805e-86ae-4074-b37f-4b92e02656a4" providerId="ADAL" clId="{C93D3787-CBA5-4730-9E56-75E73B8A0B1F}" dt="2024-03-02T11:54:56.018" v="4302" actId="164"/>
          <ac:grpSpMkLst>
            <pc:docMk/>
            <pc:sldMk cId="2406137869" sldId="263"/>
            <ac:grpSpMk id="2" creationId="{8462E9C3-DC87-71F7-7B56-EBDFDD9BF2DB}"/>
          </ac:grpSpMkLst>
        </pc:grpChg>
        <pc:picChg chg="mod">
          <ac:chgData name="Hồ Diệp Huy" userId="6f76805e-86ae-4074-b37f-4b92e02656a4" providerId="ADAL" clId="{C93D3787-CBA5-4730-9E56-75E73B8A0B1F}" dt="2024-03-02T11:54:55.534" v="4300" actId="1076"/>
          <ac:picMkLst>
            <pc:docMk/>
            <pc:sldMk cId="2406137869" sldId="263"/>
            <ac:picMk id="6" creationId="{069ED8D1-96AF-900E-644B-BEB37206BC84}"/>
          </ac:picMkLst>
        </pc:picChg>
        <pc:picChg chg="mod">
          <ac:chgData name="Hồ Diệp Huy" userId="6f76805e-86ae-4074-b37f-4b92e02656a4" providerId="ADAL" clId="{C93D3787-CBA5-4730-9E56-75E73B8A0B1F}" dt="2024-03-02T11:54:56.018" v="4302" actId="164"/>
          <ac:picMkLst>
            <pc:docMk/>
            <pc:sldMk cId="2406137869" sldId="263"/>
            <ac:picMk id="7" creationId="{359AE7DE-BA7B-F8FC-F7DC-FEF98D8BC433}"/>
          </ac:picMkLst>
        </pc:picChg>
      </pc:sldChg>
      <pc:sldChg chg="mod modShow">
        <pc:chgData name="Hồ Diệp Huy" userId="6f76805e-86ae-4074-b37f-4b92e02656a4" providerId="ADAL" clId="{C93D3787-CBA5-4730-9E56-75E73B8A0B1F}" dt="2024-03-02T11:52:50.519" v="4293" actId="729"/>
        <pc:sldMkLst>
          <pc:docMk/>
          <pc:sldMk cId="2905627171" sldId="264"/>
        </pc:sldMkLst>
      </pc:sldChg>
      <pc:sldChg chg="addSp modSp mod">
        <pc:chgData name="Hồ Diệp Huy" userId="6f76805e-86ae-4074-b37f-4b92e02656a4" providerId="ADAL" clId="{C93D3787-CBA5-4730-9E56-75E73B8A0B1F}" dt="2024-03-02T09:33:51.133" v="4289" actId="20577"/>
        <pc:sldMkLst>
          <pc:docMk/>
          <pc:sldMk cId="2805605201" sldId="266"/>
        </pc:sldMkLst>
        <pc:spChg chg="add mod">
          <ac:chgData name="Hồ Diệp Huy" userId="6f76805e-86ae-4074-b37f-4b92e02656a4" providerId="ADAL" clId="{C93D3787-CBA5-4730-9E56-75E73B8A0B1F}" dt="2024-03-02T08:48:39.634" v="2130" actId="1076"/>
          <ac:spMkLst>
            <pc:docMk/>
            <pc:sldMk cId="2805605201" sldId="266"/>
            <ac:spMk id="2" creationId="{B2D46156-55B6-20CD-6311-D7C8503987F5}"/>
          </ac:spMkLst>
        </pc:spChg>
        <pc:spChg chg="add mod">
          <ac:chgData name="Hồ Diệp Huy" userId="6f76805e-86ae-4074-b37f-4b92e02656a4" providerId="ADAL" clId="{C93D3787-CBA5-4730-9E56-75E73B8A0B1F}" dt="2024-03-02T08:37:53.455" v="1448" actId="571"/>
          <ac:spMkLst>
            <pc:docMk/>
            <pc:sldMk cId="2805605201" sldId="266"/>
            <ac:spMk id="3" creationId="{F91F6780-33F1-CC98-63D5-3A1DDA4F35AA}"/>
          </ac:spMkLst>
        </pc:spChg>
        <pc:spChg chg="add mod">
          <ac:chgData name="Hồ Diệp Huy" userId="6f76805e-86ae-4074-b37f-4b92e02656a4" providerId="ADAL" clId="{C93D3787-CBA5-4730-9E56-75E73B8A0B1F}" dt="2024-03-02T08:43:55.405" v="1980" actId="1076"/>
          <ac:spMkLst>
            <pc:docMk/>
            <pc:sldMk cId="2805605201" sldId="266"/>
            <ac:spMk id="4" creationId="{51B75D1A-7599-C4CB-0726-601081BB9D7B}"/>
          </ac:spMkLst>
        </pc:spChg>
        <pc:spChg chg="add mod">
          <ac:chgData name="Hồ Diệp Huy" userId="6f76805e-86ae-4074-b37f-4b92e02656a4" providerId="ADAL" clId="{C93D3787-CBA5-4730-9E56-75E73B8A0B1F}" dt="2024-03-02T09:33:51.133" v="4289" actId="20577"/>
          <ac:spMkLst>
            <pc:docMk/>
            <pc:sldMk cId="2805605201" sldId="266"/>
            <ac:spMk id="5" creationId="{79C540AC-F741-667F-6ABC-D30A284CAE73}"/>
          </ac:spMkLst>
        </pc:spChg>
        <pc:spChg chg="add mod">
          <ac:chgData name="Hồ Diệp Huy" userId="6f76805e-86ae-4074-b37f-4b92e02656a4" providerId="ADAL" clId="{C93D3787-CBA5-4730-9E56-75E73B8A0B1F}" dt="2024-03-02T08:50:20.265" v="2176" actId="1076"/>
          <ac:spMkLst>
            <pc:docMk/>
            <pc:sldMk cId="2805605201" sldId="266"/>
            <ac:spMk id="6" creationId="{50376ACB-6965-D88A-6727-F8C9EF5EEA0C}"/>
          </ac:spMkLst>
        </pc:spChg>
      </pc:sldChg>
      <pc:sldChg chg="addSp modSp mod">
        <pc:chgData name="Hồ Diệp Huy" userId="6f76805e-86ae-4074-b37f-4b92e02656a4" providerId="ADAL" clId="{C93D3787-CBA5-4730-9E56-75E73B8A0B1F}" dt="2024-03-02T09:30:11.906" v="4224" actId="1076"/>
        <pc:sldMkLst>
          <pc:docMk/>
          <pc:sldMk cId="1583925497" sldId="269"/>
        </pc:sldMkLst>
        <pc:spChg chg="add mod">
          <ac:chgData name="Hồ Diệp Huy" userId="6f76805e-86ae-4074-b37f-4b92e02656a4" providerId="ADAL" clId="{C93D3787-CBA5-4730-9E56-75E73B8A0B1F}" dt="2024-03-02T08:59:47.608" v="2567" actId="20577"/>
          <ac:spMkLst>
            <pc:docMk/>
            <pc:sldMk cId="1583925497" sldId="269"/>
            <ac:spMk id="2" creationId="{AF62FD08-D9A9-10B6-0A91-2BDDCC1D1B24}"/>
          </ac:spMkLst>
        </pc:spChg>
        <pc:spChg chg="add mod">
          <ac:chgData name="Hồ Diệp Huy" userId="6f76805e-86ae-4074-b37f-4b92e02656a4" providerId="ADAL" clId="{C93D3787-CBA5-4730-9E56-75E73B8A0B1F}" dt="2024-03-02T09:30:11.906" v="4224" actId="1076"/>
          <ac:spMkLst>
            <pc:docMk/>
            <pc:sldMk cId="1583925497" sldId="269"/>
            <ac:spMk id="3" creationId="{ABE61BEC-B6F6-E3B6-7488-A0E1939D7656}"/>
          </ac:spMkLst>
        </pc:spChg>
        <pc:spChg chg="add mod">
          <ac:chgData name="Hồ Diệp Huy" userId="6f76805e-86ae-4074-b37f-4b92e02656a4" providerId="ADAL" clId="{C93D3787-CBA5-4730-9E56-75E73B8A0B1F}" dt="2024-03-02T08:58:41.055" v="2519" actId="1076"/>
          <ac:spMkLst>
            <pc:docMk/>
            <pc:sldMk cId="1583925497" sldId="269"/>
            <ac:spMk id="6" creationId="{94FCC155-246A-1AD2-D330-07DB44F16207}"/>
          </ac:spMkLst>
        </pc:spChg>
        <pc:spChg chg="add mod">
          <ac:chgData name="Hồ Diệp Huy" userId="6f76805e-86ae-4074-b37f-4b92e02656a4" providerId="ADAL" clId="{C93D3787-CBA5-4730-9E56-75E73B8A0B1F}" dt="2024-03-02T09:00:00.628" v="2568" actId="207"/>
          <ac:spMkLst>
            <pc:docMk/>
            <pc:sldMk cId="1583925497" sldId="269"/>
            <ac:spMk id="8" creationId="{45E12202-E0B4-778F-A7B6-AD3DEF2FEAAD}"/>
          </ac:spMkLst>
        </pc:spChg>
      </pc:sldChg>
      <pc:sldChg chg="addSp modSp mod">
        <pc:chgData name="Hồ Diệp Huy" userId="6f76805e-86ae-4074-b37f-4b92e02656a4" providerId="ADAL" clId="{C93D3787-CBA5-4730-9E56-75E73B8A0B1F}" dt="2024-03-02T09:04:52.936" v="2795" actId="1076"/>
        <pc:sldMkLst>
          <pc:docMk/>
          <pc:sldMk cId="1621122618" sldId="270"/>
        </pc:sldMkLst>
        <pc:spChg chg="add mod">
          <ac:chgData name="Hồ Diệp Huy" userId="6f76805e-86ae-4074-b37f-4b92e02656a4" providerId="ADAL" clId="{C93D3787-CBA5-4730-9E56-75E73B8A0B1F}" dt="2024-03-02T09:03:57.449" v="2760" actId="1076"/>
          <ac:spMkLst>
            <pc:docMk/>
            <pc:sldMk cId="1621122618" sldId="270"/>
            <ac:spMk id="2" creationId="{DD8853E4-A2E6-97AB-A2FB-B839E8264111}"/>
          </ac:spMkLst>
        </pc:spChg>
        <pc:spChg chg="add mod">
          <ac:chgData name="Hồ Diệp Huy" userId="6f76805e-86ae-4074-b37f-4b92e02656a4" providerId="ADAL" clId="{C93D3787-CBA5-4730-9E56-75E73B8A0B1F}" dt="2024-03-02T09:04:00.570" v="2761" actId="1076"/>
          <ac:spMkLst>
            <pc:docMk/>
            <pc:sldMk cId="1621122618" sldId="270"/>
            <ac:spMk id="3" creationId="{744AD9D4-B97B-6BF7-E079-780621405F12}"/>
          </ac:spMkLst>
        </pc:spChg>
        <pc:spChg chg="add mod">
          <ac:chgData name="Hồ Diệp Huy" userId="6f76805e-86ae-4074-b37f-4b92e02656a4" providerId="ADAL" clId="{C93D3787-CBA5-4730-9E56-75E73B8A0B1F}" dt="2024-03-02T09:04:02.490" v="2762" actId="1076"/>
          <ac:spMkLst>
            <pc:docMk/>
            <pc:sldMk cId="1621122618" sldId="270"/>
            <ac:spMk id="4" creationId="{4E955650-ED5F-A89B-7C5B-E1A85108FA87}"/>
          </ac:spMkLst>
        </pc:spChg>
        <pc:spChg chg="add mod">
          <ac:chgData name="Hồ Diệp Huy" userId="6f76805e-86ae-4074-b37f-4b92e02656a4" providerId="ADAL" clId="{C93D3787-CBA5-4730-9E56-75E73B8A0B1F}" dt="2024-03-02T09:04:52.936" v="2795" actId="1076"/>
          <ac:spMkLst>
            <pc:docMk/>
            <pc:sldMk cId="1621122618" sldId="270"/>
            <ac:spMk id="5" creationId="{DB3EB048-48D1-09B9-6775-9AE9880929E0}"/>
          </ac:spMkLst>
        </pc:spChg>
      </pc:sldChg>
      <pc:sldChg chg="addSp modSp mod">
        <pc:chgData name="Hồ Diệp Huy" userId="6f76805e-86ae-4074-b37f-4b92e02656a4" providerId="ADAL" clId="{C93D3787-CBA5-4730-9E56-75E73B8A0B1F}" dt="2024-03-02T09:10:38.146" v="3413" actId="1076"/>
        <pc:sldMkLst>
          <pc:docMk/>
          <pc:sldMk cId="769615259" sldId="273"/>
        </pc:sldMkLst>
        <pc:spChg chg="add mod">
          <ac:chgData name="Hồ Diệp Huy" userId="6f76805e-86ae-4074-b37f-4b92e02656a4" providerId="ADAL" clId="{C93D3787-CBA5-4730-9E56-75E73B8A0B1F}" dt="2024-03-02T09:10:00.975" v="3395" actId="20577"/>
          <ac:spMkLst>
            <pc:docMk/>
            <pc:sldMk cId="769615259" sldId="273"/>
            <ac:spMk id="2" creationId="{C0FA4A22-506A-4F6C-6A2A-14892718F1B3}"/>
          </ac:spMkLst>
        </pc:spChg>
        <pc:spChg chg="add mod">
          <ac:chgData name="Hồ Diệp Huy" userId="6f76805e-86ae-4074-b37f-4b92e02656a4" providerId="ADAL" clId="{C93D3787-CBA5-4730-9E56-75E73B8A0B1F}" dt="2024-03-02T09:09:09.821" v="3238" actId="1076"/>
          <ac:spMkLst>
            <pc:docMk/>
            <pc:sldMk cId="769615259" sldId="273"/>
            <ac:spMk id="4" creationId="{A03DE629-E895-218F-8B97-95E6AAD15FD5}"/>
          </ac:spMkLst>
        </pc:spChg>
        <pc:spChg chg="add mod">
          <ac:chgData name="Hồ Diệp Huy" userId="6f76805e-86ae-4074-b37f-4b92e02656a4" providerId="ADAL" clId="{C93D3787-CBA5-4730-9E56-75E73B8A0B1F}" dt="2024-03-02T09:09:52.014" v="3391" actId="1076"/>
          <ac:spMkLst>
            <pc:docMk/>
            <pc:sldMk cId="769615259" sldId="273"/>
            <ac:spMk id="6" creationId="{852D28C1-3DB0-DD12-F3A5-7D02F53AC66D}"/>
          </ac:spMkLst>
        </pc:spChg>
        <pc:spChg chg="add mod">
          <ac:chgData name="Hồ Diệp Huy" userId="6f76805e-86ae-4074-b37f-4b92e02656a4" providerId="ADAL" clId="{C93D3787-CBA5-4730-9E56-75E73B8A0B1F}" dt="2024-03-02T09:10:38.146" v="3413" actId="1076"/>
          <ac:spMkLst>
            <pc:docMk/>
            <pc:sldMk cId="769615259" sldId="273"/>
            <ac:spMk id="7" creationId="{A036C400-DA51-03F6-13DF-42B438D61083}"/>
          </ac:spMkLst>
        </pc:spChg>
        <pc:spChg chg="mod">
          <ac:chgData name="Hồ Diệp Huy" userId="6f76805e-86ae-4074-b37f-4b92e02656a4" providerId="ADAL" clId="{C93D3787-CBA5-4730-9E56-75E73B8A0B1F}" dt="2024-03-02T09:08:53.204" v="3229" actId="1076"/>
          <ac:spMkLst>
            <pc:docMk/>
            <pc:sldMk cId="769615259" sldId="273"/>
            <ac:spMk id="15" creationId="{A342552C-0319-B6D2-59DA-D44587B30C2C}"/>
          </ac:spMkLst>
        </pc:spChg>
      </pc:sldChg>
      <pc:sldChg chg="addSp modSp mod">
        <pc:chgData name="Hồ Diệp Huy" userId="6f76805e-86ae-4074-b37f-4b92e02656a4" providerId="ADAL" clId="{C93D3787-CBA5-4730-9E56-75E73B8A0B1F}" dt="2024-03-02T09:30:58.987" v="4260" actId="20577"/>
        <pc:sldMkLst>
          <pc:docMk/>
          <pc:sldMk cId="888183125" sldId="274"/>
        </pc:sldMkLst>
        <pc:spChg chg="add mod">
          <ac:chgData name="Hồ Diệp Huy" userId="6f76805e-86ae-4074-b37f-4b92e02656a4" providerId="ADAL" clId="{C93D3787-CBA5-4730-9E56-75E73B8A0B1F}" dt="2024-03-02T09:23:02.987" v="4207" actId="1076"/>
          <ac:spMkLst>
            <pc:docMk/>
            <pc:sldMk cId="888183125" sldId="274"/>
            <ac:spMk id="2" creationId="{0F404B05-C80E-24F1-6324-85F28D54B456}"/>
          </ac:spMkLst>
        </pc:spChg>
        <pc:spChg chg="add mod">
          <ac:chgData name="Hồ Diệp Huy" userId="6f76805e-86ae-4074-b37f-4b92e02656a4" providerId="ADAL" clId="{C93D3787-CBA5-4730-9E56-75E73B8A0B1F}" dt="2024-03-02T09:30:40.891" v="4237" actId="1076"/>
          <ac:spMkLst>
            <pc:docMk/>
            <pc:sldMk cId="888183125" sldId="274"/>
            <ac:spMk id="3" creationId="{74D9F124-C550-FA5E-4535-D416584C3B62}"/>
          </ac:spMkLst>
        </pc:spChg>
        <pc:spChg chg="add mod">
          <ac:chgData name="Hồ Diệp Huy" userId="6f76805e-86ae-4074-b37f-4b92e02656a4" providerId="ADAL" clId="{C93D3787-CBA5-4730-9E56-75E73B8A0B1F}" dt="2024-03-02T09:30:58.987" v="4260" actId="20577"/>
          <ac:spMkLst>
            <pc:docMk/>
            <pc:sldMk cId="888183125" sldId="274"/>
            <ac:spMk id="5" creationId="{B3356F53-80CC-51C1-6A70-A5D281AB265F}"/>
          </ac:spMkLst>
        </pc:spChg>
        <pc:spChg chg="add mod">
          <ac:chgData name="Hồ Diệp Huy" userId="6f76805e-86ae-4074-b37f-4b92e02656a4" providerId="ADAL" clId="{C93D3787-CBA5-4730-9E56-75E73B8A0B1F}" dt="2024-03-02T09:21:18.076" v="4095" actId="207"/>
          <ac:spMkLst>
            <pc:docMk/>
            <pc:sldMk cId="888183125" sldId="274"/>
            <ac:spMk id="6" creationId="{781930A1-907E-ED08-B235-3B43B03D4D10}"/>
          </ac:spMkLst>
        </pc:spChg>
      </pc:sldChg>
      <pc:sldChg chg="delSp new mod ord">
        <pc:chgData name="Hồ Diệp Huy" userId="6f76805e-86ae-4074-b37f-4b92e02656a4" providerId="ADAL" clId="{C93D3787-CBA5-4730-9E56-75E73B8A0B1F}" dt="2024-03-02T11:56:11.401" v="4312" actId="478"/>
        <pc:sldMkLst>
          <pc:docMk/>
          <pc:sldMk cId="3899810108" sldId="280"/>
        </pc:sldMkLst>
        <pc:spChg chg="del">
          <ac:chgData name="Hồ Diệp Huy" userId="6f76805e-86ae-4074-b37f-4b92e02656a4" providerId="ADAL" clId="{C93D3787-CBA5-4730-9E56-75E73B8A0B1F}" dt="2024-03-02T11:56:11.401" v="4312" actId="478"/>
          <ac:spMkLst>
            <pc:docMk/>
            <pc:sldMk cId="3899810108" sldId="280"/>
            <ac:spMk id="2" creationId="{53A8D7DF-AD05-449C-FAD2-B074DB34280E}"/>
          </ac:spMkLst>
        </pc:spChg>
        <pc:spChg chg="del">
          <ac:chgData name="Hồ Diệp Huy" userId="6f76805e-86ae-4074-b37f-4b92e02656a4" providerId="ADAL" clId="{C93D3787-CBA5-4730-9E56-75E73B8A0B1F}" dt="2024-03-02T11:56:09.989" v="4311" actId="478"/>
          <ac:spMkLst>
            <pc:docMk/>
            <pc:sldMk cId="3899810108" sldId="280"/>
            <ac:spMk id="3" creationId="{F48FB939-A130-683C-FEFA-C95392B92710}"/>
          </ac:spMkLst>
        </pc:spChg>
      </pc:sldChg>
      <pc:sldChg chg="new del">
        <pc:chgData name="Hồ Diệp Huy" userId="6f76805e-86ae-4074-b37f-4b92e02656a4" providerId="ADAL" clId="{C93D3787-CBA5-4730-9E56-75E73B8A0B1F}" dt="2024-03-02T11:52:08.121" v="4291" actId="2696"/>
        <pc:sldMkLst>
          <pc:docMk/>
          <pc:sldMk cId="4189277650" sldId="280"/>
        </pc:sldMkLst>
      </pc:sldChg>
      <pc:sldChg chg="del">
        <pc:chgData name="Hồ Diệp Huy" userId="6f76805e-86ae-4074-b37f-4b92e02656a4" providerId="ADAL" clId="{C93D3787-CBA5-4730-9E56-75E73B8A0B1F}" dt="2024-03-03T04:35:37.312" v="4328" actId="47"/>
        <pc:sldMkLst>
          <pc:docMk/>
          <pc:sldMk cId="2917503447" sldId="281"/>
        </pc:sldMkLst>
      </pc:sldChg>
      <pc:sldChg chg="modSp mod">
        <pc:chgData name="Hồ Diệp Huy" userId="6f76805e-86ae-4074-b37f-4b92e02656a4" providerId="ADAL" clId="{C93D3787-CBA5-4730-9E56-75E73B8A0B1F}" dt="2024-03-03T05:15:54.762" v="4529" actId="1076"/>
        <pc:sldMkLst>
          <pc:docMk/>
          <pc:sldMk cId="0" sldId="282"/>
        </pc:sldMkLst>
        <pc:picChg chg="mod">
          <ac:chgData name="Hồ Diệp Huy" userId="6f76805e-86ae-4074-b37f-4b92e02656a4" providerId="ADAL" clId="{C93D3787-CBA5-4730-9E56-75E73B8A0B1F}" dt="2024-03-03T05:15:54.762" v="4529" actId="1076"/>
          <ac:picMkLst>
            <pc:docMk/>
            <pc:sldMk cId="0" sldId="282"/>
            <ac:picMk id="7" creationId="{244873CE-A337-8E57-A992-F948B3C70652}"/>
          </ac:picMkLst>
        </pc:picChg>
      </pc:sldChg>
      <pc:sldChg chg="add del">
        <pc:chgData name="Hồ Diệp Huy" userId="6f76805e-86ae-4074-b37f-4b92e02656a4" providerId="ADAL" clId="{C93D3787-CBA5-4730-9E56-75E73B8A0B1F}" dt="2024-03-03T03:20:39.990" v="4314" actId="2696"/>
        <pc:sldMkLst>
          <pc:docMk/>
          <pc:sldMk cId="302429603" sldId="285"/>
        </pc:sldMkLst>
      </pc:sldChg>
      <pc:sldChg chg="addSp delSp modSp add mod setBg modAnim">
        <pc:chgData name="Hồ Diệp Huy" userId="6f76805e-86ae-4074-b37f-4b92e02656a4" providerId="ADAL" clId="{C93D3787-CBA5-4730-9E56-75E73B8A0B1F}" dt="2024-03-03T05:17:21.577" v="4536"/>
        <pc:sldMkLst>
          <pc:docMk/>
          <pc:sldMk cId="3519635305" sldId="285"/>
        </pc:sldMkLst>
        <pc:spChg chg="mod topLvl">
          <ac:chgData name="Hồ Diệp Huy" userId="6f76805e-86ae-4074-b37f-4b92e02656a4" providerId="ADAL" clId="{C93D3787-CBA5-4730-9E56-75E73B8A0B1F}" dt="2024-03-03T05:09:12.699" v="4490" actId="338"/>
          <ac:spMkLst>
            <pc:docMk/>
            <pc:sldMk cId="3519635305" sldId="285"/>
            <ac:spMk id="3" creationId="{39085A54-3ACC-BF8A-AC37-5B844DD19D52}"/>
          </ac:spMkLst>
        </pc:spChg>
        <pc:spChg chg="mod">
          <ac:chgData name="Hồ Diệp Huy" userId="6f76805e-86ae-4074-b37f-4b92e02656a4" providerId="ADAL" clId="{C93D3787-CBA5-4730-9E56-75E73B8A0B1F}" dt="2024-03-03T04:37:09.936" v="4331" actId="164"/>
          <ac:spMkLst>
            <pc:docMk/>
            <pc:sldMk cId="3519635305" sldId="285"/>
            <ac:spMk id="4" creationId="{113A5102-9807-103C-48BB-56B34D463387}"/>
          </ac:spMkLst>
        </pc:spChg>
        <pc:spChg chg="mod">
          <ac:chgData name="Hồ Diệp Huy" userId="6f76805e-86ae-4074-b37f-4b92e02656a4" providerId="ADAL" clId="{C93D3787-CBA5-4730-9E56-75E73B8A0B1F}" dt="2024-03-03T04:37:09.936" v="4331" actId="164"/>
          <ac:spMkLst>
            <pc:docMk/>
            <pc:sldMk cId="3519635305" sldId="285"/>
            <ac:spMk id="5" creationId="{A4DDD2D1-7A04-B2F1-8834-D05BB6D56B92}"/>
          </ac:spMkLst>
        </pc:spChg>
        <pc:spChg chg="mod">
          <ac:chgData name="Hồ Diệp Huy" userId="6f76805e-86ae-4074-b37f-4b92e02656a4" providerId="ADAL" clId="{C93D3787-CBA5-4730-9E56-75E73B8A0B1F}" dt="2024-03-03T05:04:18.416" v="4440" actId="1076"/>
          <ac:spMkLst>
            <pc:docMk/>
            <pc:sldMk cId="3519635305" sldId="285"/>
            <ac:spMk id="6" creationId="{61328672-CF96-13D2-546E-EB89E46EA658}"/>
          </ac:spMkLst>
        </pc:spChg>
        <pc:spChg chg="mod topLvl">
          <ac:chgData name="Hồ Diệp Huy" userId="6f76805e-86ae-4074-b37f-4b92e02656a4" providerId="ADAL" clId="{C93D3787-CBA5-4730-9E56-75E73B8A0B1F}" dt="2024-03-03T05:09:12.699" v="4490" actId="338"/>
          <ac:spMkLst>
            <pc:docMk/>
            <pc:sldMk cId="3519635305" sldId="285"/>
            <ac:spMk id="10" creationId="{07E2A3A4-E921-1192-2150-E2DE688BAA22}"/>
          </ac:spMkLst>
        </pc:spChg>
        <pc:spChg chg="mod">
          <ac:chgData name="Hồ Diệp Huy" userId="6f76805e-86ae-4074-b37f-4b92e02656a4" providerId="ADAL" clId="{C93D3787-CBA5-4730-9E56-75E73B8A0B1F}" dt="2024-03-03T05:05:04.995" v="4452" actId="115"/>
          <ac:spMkLst>
            <pc:docMk/>
            <pc:sldMk cId="3519635305" sldId="285"/>
            <ac:spMk id="12" creationId="{750BF441-4EBF-EBED-C063-DFCA635FFB92}"/>
          </ac:spMkLst>
        </pc:spChg>
        <pc:spChg chg="mod">
          <ac:chgData name="Hồ Diệp Huy" userId="6f76805e-86ae-4074-b37f-4b92e02656a4" providerId="ADAL" clId="{C93D3787-CBA5-4730-9E56-75E73B8A0B1F}" dt="2024-03-03T05:04:28.863" v="4441" actId="1076"/>
          <ac:spMkLst>
            <pc:docMk/>
            <pc:sldMk cId="3519635305" sldId="285"/>
            <ac:spMk id="13" creationId="{7884A364-DAE5-117C-9161-C6D633E45F05}"/>
          </ac:spMkLst>
        </pc:spChg>
        <pc:spChg chg="add mod ord">
          <ac:chgData name="Hồ Diệp Huy" userId="6f76805e-86ae-4074-b37f-4b92e02656a4" providerId="ADAL" clId="{C93D3787-CBA5-4730-9E56-75E73B8A0B1F}" dt="2024-03-03T05:09:26.564" v="4492" actId="164"/>
          <ac:spMkLst>
            <pc:docMk/>
            <pc:sldMk cId="3519635305" sldId="285"/>
            <ac:spMk id="14" creationId="{2444818B-B844-ACFB-2145-4D429BC9B3DB}"/>
          </ac:spMkLst>
        </pc:spChg>
        <pc:spChg chg="mod">
          <ac:chgData name="Hồ Diệp Huy" userId="6f76805e-86ae-4074-b37f-4b92e02656a4" providerId="ADAL" clId="{C93D3787-CBA5-4730-9E56-75E73B8A0B1F}" dt="2024-03-03T05:00:24.272" v="4416" actId="1076"/>
          <ac:spMkLst>
            <pc:docMk/>
            <pc:sldMk cId="3519635305" sldId="285"/>
            <ac:spMk id="18" creationId="{DB44A311-24A9-07AC-EE52-F8452EC99DDA}"/>
          </ac:spMkLst>
        </pc:spChg>
        <pc:grpChg chg="add mod">
          <ac:chgData name="Hồ Diệp Huy" userId="6f76805e-86ae-4074-b37f-4b92e02656a4" providerId="ADAL" clId="{C93D3787-CBA5-4730-9E56-75E73B8A0B1F}" dt="2024-03-03T05:00:09.290" v="4413" actId="14100"/>
          <ac:grpSpMkLst>
            <pc:docMk/>
            <pc:sldMk cId="3519635305" sldId="285"/>
            <ac:grpSpMk id="11" creationId="{8E70ACA7-7F15-328C-55C8-CA2ABBCAB330}"/>
          </ac:grpSpMkLst>
        </pc:grpChg>
        <pc:grpChg chg="add mod">
          <ac:chgData name="Hồ Diệp Huy" userId="6f76805e-86ae-4074-b37f-4b92e02656a4" providerId="ADAL" clId="{C93D3787-CBA5-4730-9E56-75E73B8A0B1F}" dt="2024-03-03T05:06:55.047" v="4464" actId="164"/>
          <ac:grpSpMkLst>
            <pc:docMk/>
            <pc:sldMk cId="3519635305" sldId="285"/>
            <ac:grpSpMk id="15" creationId="{5A2BEF7A-6650-66CA-B768-8AD34F11091F}"/>
          </ac:grpSpMkLst>
        </pc:grpChg>
        <pc:grpChg chg="mod">
          <ac:chgData name="Hồ Diệp Huy" userId="6f76805e-86ae-4074-b37f-4b92e02656a4" providerId="ADAL" clId="{C93D3787-CBA5-4730-9E56-75E73B8A0B1F}" dt="2024-03-03T05:05:31.630" v="4454" actId="14100"/>
          <ac:grpSpMkLst>
            <pc:docMk/>
            <pc:sldMk cId="3519635305" sldId="285"/>
            <ac:grpSpMk id="16" creationId="{867B467C-22C4-0D4B-E6EA-B0AE890E879B}"/>
          </ac:grpSpMkLst>
        </pc:grpChg>
        <pc:grpChg chg="mod">
          <ac:chgData name="Hồ Diệp Huy" userId="6f76805e-86ae-4074-b37f-4b92e02656a4" providerId="ADAL" clId="{C93D3787-CBA5-4730-9E56-75E73B8A0B1F}" dt="2024-03-03T04:59:33.698" v="4406" actId="1076"/>
          <ac:grpSpMkLst>
            <pc:docMk/>
            <pc:sldMk cId="3519635305" sldId="285"/>
            <ac:grpSpMk id="17" creationId="{510E1144-5AE3-3410-8DE7-BC2659775050}"/>
          </ac:grpSpMkLst>
        </pc:grpChg>
        <pc:grpChg chg="del mod ord">
          <ac:chgData name="Hồ Diệp Huy" userId="6f76805e-86ae-4074-b37f-4b92e02656a4" providerId="ADAL" clId="{C93D3787-CBA5-4730-9E56-75E73B8A0B1F}" dt="2024-03-03T05:07:28.923" v="4477" actId="165"/>
          <ac:grpSpMkLst>
            <pc:docMk/>
            <pc:sldMk cId="3519635305" sldId="285"/>
            <ac:grpSpMk id="19" creationId="{3BB391D3-EF31-11AB-76AB-A18C9ADAA14E}"/>
          </ac:grpSpMkLst>
        </pc:grpChg>
        <pc:grpChg chg="add mod">
          <ac:chgData name="Hồ Diệp Huy" userId="6f76805e-86ae-4074-b37f-4b92e02656a4" providerId="ADAL" clId="{C93D3787-CBA5-4730-9E56-75E73B8A0B1F}" dt="2024-03-03T05:09:26.564" v="4492" actId="164"/>
          <ac:grpSpMkLst>
            <pc:docMk/>
            <pc:sldMk cId="3519635305" sldId="285"/>
            <ac:grpSpMk id="20" creationId="{37650F67-9101-4A6C-3BFD-891AA0F6CD66}"/>
          </ac:grpSpMkLst>
        </pc:grpChg>
        <pc:grpChg chg="add mod">
          <ac:chgData name="Hồ Diệp Huy" userId="6f76805e-86ae-4074-b37f-4b92e02656a4" providerId="ADAL" clId="{C93D3787-CBA5-4730-9E56-75E73B8A0B1F}" dt="2024-03-03T05:09:26.564" v="4492" actId="164"/>
          <ac:grpSpMkLst>
            <pc:docMk/>
            <pc:sldMk cId="3519635305" sldId="285"/>
            <ac:grpSpMk id="21" creationId="{C5569087-78F0-2DF6-15D3-6FB6364D1A55}"/>
          </ac:grpSpMkLst>
        </pc:grpChg>
      </pc:sldChg>
      <pc:sldChg chg="new del">
        <pc:chgData name="Hồ Diệp Huy" userId="6f76805e-86ae-4074-b37f-4b92e02656a4" providerId="ADAL" clId="{C93D3787-CBA5-4730-9E56-75E73B8A0B1F}" dt="2024-03-03T04:33:34.856" v="4317" actId="2696"/>
        <pc:sldMkLst>
          <pc:docMk/>
          <pc:sldMk cId="3322183949" sldId="286"/>
        </pc:sldMkLst>
      </pc:sldChg>
    </pc:docChg>
  </pc:docChgLst>
  <pc:docChgLst>
    <pc:chgData name="Hồ Diệp Huy" userId="S::22520541@ms.uit.edu.vn::6f76805e-86ae-4074-b37f-4b92e02656a4" providerId="AD" clId="Web-{2A7AD782-7C10-4119-4D11-13842E9738FF}"/>
    <pc:docChg chg="modSld">
      <pc:chgData name="Hồ Diệp Huy" userId="S::22520541@ms.uit.edu.vn::6f76805e-86ae-4074-b37f-4b92e02656a4" providerId="AD" clId="Web-{2A7AD782-7C10-4119-4D11-13842E9738FF}" dt="2024-03-03T09:01:10.794" v="1" actId="1076"/>
      <pc:docMkLst>
        <pc:docMk/>
      </pc:docMkLst>
      <pc:sldChg chg="modSp">
        <pc:chgData name="Hồ Diệp Huy" userId="S::22520541@ms.uit.edu.vn::6f76805e-86ae-4074-b37f-4b92e02656a4" providerId="AD" clId="Web-{2A7AD782-7C10-4119-4D11-13842E9738FF}" dt="2024-03-03T09:01:10.794" v="1" actId="1076"/>
        <pc:sldMkLst>
          <pc:docMk/>
          <pc:sldMk cId="0" sldId="282"/>
        </pc:sldMkLst>
        <pc:picChg chg="mod">
          <ac:chgData name="Hồ Diệp Huy" userId="S::22520541@ms.uit.edu.vn::6f76805e-86ae-4074-b37f-4b92e02656a4" providerId="AD" clId="Web-{2A7AD782-7C10-4119-4D11-13842E9738FF}" dt="2024-03-03T09:01:10.794" v="1" actId="1076"/>
          <ac:picMkLst>
            <pc:docMk/>
            <pc:sldMk cId="0" sldId="282"/>
            <ac:picMk id="2" creationId="{244873CE-A337-8E57-A992-F948B3C70652}"/>
          </ac:picMkLst>
        </pc:picChg>
      </pc:sldChg>
    </pc:docChg>
  </pc:docChgLst>
  <pc:docChgLst>
    <pc:chgData name="Lại Quan Thiên" userId="7122f88e-d84d-4065-8574-ab3849c907ee" providerId="ADAL" clId="{0A05DEBC-9379-46EB-8DF6-8760B66C2E92}"/>
    <pc:docChg chg="undo redo custSel addSld modSld">
      <pc:chgData name="Lại Quan Thiên" userId="7122f88e-d84d-4065-8574-ab3849c907ee" providerId="ADAL" clId="{0A05DEBC-9379-46EB-8DF6-8760B66C2E92}" dt="2024-03-03T14:40:44.708" v="11"/>
      <pc:docMkLst>
        <pc:docMk/>
      </pc:docMkLst>
      <pc:sldChg chg="modSp mod">
        <pc:chgData name="Lại Quan Thiên" userId="7122f88e-d84d-4065-8574-ab3849c907ee" providerId="ADAL" clId="{0A05DEBC-9379-46EB-8DF6-8760B66C2E92}" dt="2024-03-03T14:40:27.383" v="10" actId="1076"/>
        <pc:sldMkLst>
          <pc:docMk/>
          <pc:sldMk cId="2805605201" sldId="266"/>
        </pc:sldMkLst>
        <pc:spChg chg="mod">
          <ac:chgData name="Lại Quan Thiên" userId="7122f88e-d84d-4065-8574-ab3849c907ee" providerId="ADAL" clId="{0A05DEBC-9379-46EB-8DF6-8760B66C2E92}" dt="2024-03-03T14:40:27.383" v="10" actId="1076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Lại Quan Thiên" userId="7122f88e-d84d-4065-8574-ab3849c907ee" providerId="ADAL" clId="{0A05DEBC-9379-46EB-8DF6-8760B66C2E92}" dt="2024-03-03T14:40:20.216" v="9" actId="1076"/>
          <ac:spMkLst>
            <pc:docMk/>
            <pc:sldMk cId="2805605201" sldId="266"/>
            <ac:spMk id="15" creationId="{F3B99F28-D3F6-0243-9AA6-0510D641DA0B}"/>
          </ac:spMkLst>
        </pc:spChg>
      </pc:sldChg>
      <pc:sldChg chg="addSp delSp modSp mod modAnim">
        <pc:chgData name="Lại Quan Thiên" userId="7122f88e-d84d-4065-8574-ab3849c907ee" providerId="ADAL" clId="{0A05DEBC-9379-46EB-8DF6-8760B66C2E92}" dt="2024-03-03T10:30:47.593" v="7" actId="165"/>
        <pc:sldMkLst>
          <pc:docMk/>
          <pc:sldMk cId="3519635305" sldId="285"/>
        </pc:sldMkLst>
        <pc:spChg chg="mod topLvl">
          <ac:chgData name="Lại Quan Thiên" userId="7122f88e-d84d-4065-8574-ab3849c907ee" providerId="ADAL" clId="{0A05DEBC-9379-46EB-8DF6-8760B66C2E92}" dt="2024-03-03T10:30:47.593" v="7" actId="165"/>
          <ac:spMkLst>
            <pc:docMk/>
            <pc:sldMk cId="3519635305" sldId="285"/>
            <ac:spMk id="7" creationId="{7D7FC0AC-C03D-9D60-8373-2E35D5D30B2E}"/>
          </ac:spMkLst>
        </pc:spChg>
        <pc:spChg chg="mod topLvl">
          <ac:chgData name="Lại Quan Thiên" userId="7122f88e-d84d-4065-8574-ab3849c907ee" providerId="ADAL" clId="{0A05DEBC-9379-46EB-8DF6-8760B66C2E92}" dt="2024-03-03T10:30:47.593" v="7" actId="165"/>
          <ac:spMkLst>
            <pc:docMk/>
            <pc:sldMk cId="3519635305" sldId="285"/>
            <ac:spMk id="9" creationId="{875BE42E-D163-6662-A350-15704028482A}"/>
          </ac:spMkLst>
        </pc:spChg>
        <pc:spChg chg="mod topLvl">
          <ac:chgData name="Lại Quan Thiên" userId="7122f88e-d84d-4065-8574-ab3849c907ee" providerId="ADAL" clId="{0A05DEBC-9379-46EB-8DF6-8760B66C2E92}" dt="2024-03-03T10:30:47.593" v="7" actId="165"/>
          <ac:spMkLst>
            <pc:docMk/>
            <pc:sldMk cId="3519635305" sldId="285"/>
            <ac:spMk id="12" creationId="{750BF441-4EBF-EBED-C063-DFCA635FFB92}"/>
          </ac:spMkLst>
        </pc:spChg>
        <pc:grpChg chg="add del mod">
          <ac:chgData name="Lại Quan Thiên" userId="7122f88e-d84d-4065-8574-ab3849c907ee" providerId="ADAL" clId="{0A05DEBC-9379-46EB-8DF6-8760B66C2E92}" dt="2024-03-03T10:30:47.593" v="7" actId="165"/>
          <ac:grpSpMkLst>
            <pc:docMk/>
            <pc:sldMk cId="3519635305" sldId="285"/>
            <ac:grpSpMk id="17" creationId="{510E1144-5AE3-3410-8DE7-BC2659775050}"/>
          </ac:grpSpMkLst>
        </pc:grpChg>
      </pc:sldChg>
      <pc:sldChg chg="add">
        <pc:chgData name="Lại Quan Thiên" userId="7122f88e-d84d-4065-8574-ab3849c907ee" providerId="ADAL" clId="{0A05DEBC-9379-46EB-8DF6-8760B66C2E92}" dt="2024-03-03T14:40:44.708" v="11"/>
        <pc:sldMkLst>
          <pc:docMk/>
          <pc:sldMk cId="2971368987" sldId="286"/>
        </pc:sldMkLst>
      </pc:sldChg>
    </pc:docChg>
  </pc:docChgLst>
  <pc:docChgLst>
    <pc:chgData name="Hồ Diệp Huy" userId="S::22520541@ms.uit.edu.vn::6f76805e-86ae-4074-b37f-4b92e02656a4" providerId="AD" clId="Web-{8D4EB39C-0E80-112C-C442-5827C44CDC25}"/>
    <pc:docChg chg="modSld">
      <pc:chgData name="Hồ Diệp Huy" userId="S::22520541@ms.uit.edu.vn::6f76805e-86ae-4074-b37f-4b92e02656a4" providerId="AD" clId="Web-{8D4EB39C-0E80-112C-C442-5827C44CDC25}" dt="2024-03-03T10:43:24.909" v="47" actId="1076"/>
      <pc:docMkLst>
        <pc:docMk/>
      </pc:docMkLst>
      <pc:sldChg chg="modSp">
        <pc:chgData name="Hồ Diệp Huy" userId="S::22520541@ms.uit.edu.vn::6f76805e-86ae-4074-b37f-4b92e02656a4" providerId="AD" clId="Web-{8D4EB39C-0E80-112C-C442-5827C44CDC25}" dt="2024-03-03T10:42:32.314" v="14" actId="1076"/>
        <pc:sldMkLst>
          <pc:docMk/>
          <pc:sldMk cId="139944654" sldId="258"/>
        </pc:sldMkLst>
        <pc:spChg chg="mod">
          <ac:chgData name="Hồ Diệp Huy" userId="S::22520541@ms.uit.edu.vn::6f76805e-86ae-4074-b37f-4b92e02656a4" providerId="AD" clId="Web-{8D4EB39C-0E80-112C-C442-5827C44CDC25}" dt="2024-03-03T10:42:32.267" v="10" actId="1076"/>
          <ac:spMkLst>
            <pc:docMk/>
            <pc:sldMk cId="139944654" sldId="258"/>
            <ac:spMk id="3" creationId="{11778E95-5FA1-88D8-E18E-C7AADB6F30A0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83" v="11" actId="1076"/>
          <ac:spMkLst>
            <pc:docMk/>
            <pc:sldMk cId="139944654" sldId="258"/>
            <ac:spMk id="6" creationId="{40FBAA83-4671-9DFB-B81A-8708F3126B0D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99" v="12" actId="1076"/>
          <ac:spMkLst>
            <pc:docMk/>
            <pc:sldMk cId="139944654" sldId="258"/>
            <ac:spMk id="7" creationId="{DF75B7DE-5C21-CFF4-45FB-F45D5D913174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99" v="13" actId="1076"/>
          <ac:spMkLst>
            <pc:docMk/>
            <pc:sldMk cId="139944654" sldId="258"/>
            <ac:spMk id="8" creationId="{3EBBCC9F-44D9-0B19-E6BD-AFAA3A025903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05" v="6" actId="1076"/>
          <ac:spMkLst>
            <pc:docMk/>
            <pc:sldMk cId="139944654" sldId="258"/>
            <ac:spMk id="14" creationId="{F87BA786-93B0-6C0D-BB82-9A7BE00E39FA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20" v="7" actId="1076"/>
          <ac:spMkLst>
            <pc:docMk/>
            <pc:sldMk cId="139944654" sldId="258"/>
            <ac:spMk id="15" creationId="{9739E833-2EA3-AE8D-B8F9-E20ACAA0B837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36" v="8" actId="1076"/>
          <ac:spMkLst>
            <pc:docMk/>
            <pc:sldMk cId="139944654" sldId="258"/>
            <ac:spMk id="16" creationId="{126237D7-824F-BE3E-CE80-7A320A049246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52" v="9" actId="1076"/>
          <ac:spMkLst>
            <pc:docMk/>
            <pc:sldMk cId="139944654" sldId="258"/>
            <ac:spMk id="19" creationId="{01236F13-01B7-62AF-21C6-8117E1B54176}"/>
          </ac:spMkLst>
        </pc:spChg>
        <pc:grpChg chg="mod">
          <ac:chgData name="Hồ Diệp Huy" userId="S::22520541@ms.uit.edu.vn::6f76805e-86ae-4074-b37f-4b92e02656a4" providerId="AD" clId="Web-{8D4EB39C-0E80-112C-C442-5827C44CDC25}" dt="2024-03-03T10:42:32.314" v="14" actId="1076"/>
          <ac:grpSpMkLst>
            <pc:docMk/>
            <pc:sldMk cId="139944654" sldId="258"/>
            <ac:grpSpMk id="33" creationId="{0B0881B2-3072-7360-0D9B-FFE89AE1CFBF}"/>
          </ac:grpSpMkLst>
        </pc:grpChg>
        <pc:picChg chg="mod">
          <ac:chgData name="Hồ Diệp Huy" userId="S::22520541@ms.uit.edu.vn::6f76805e-86ae-4074-b37f-4b92e02656a4" providerId="AD" clId="Web-{8D4EB39C-0E80-112C-C442-5827C44CDC25}" dt="2024-03-03T10:42:32.174" v="4" actId="1076"/>
          <ac:picMkLst>
            <pc:docMk/>
            <pc:sldMk cId="139944654" sldId="258"/>
            <ac:picMk id="9" creationId="{DF21B838-E700-9260-64A2-90FCE6CC6F2C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32.127" v="3" actId="1076"/>
          <ac:picMkLst>
            <pc:docMk/>
            <pc:sldMk cId="139944654" sldId="258"/>
            <ac:picMk id="11" creationId="{7054E56F-C637-C5D2-CD86-0CB74406E53A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32.174" v="5" actId="1076"/>
          <ac:picMkLst>
            <pc:docMk/>
            <pc:sldMk cId="139944654" sldId="258"/>
            <ac:picMk id="12" creationId="{8DC1091F-CC20-806B-B4C3-9C714E42BDB6}"/>
          </ac:picMkLst>
        </pc:picChg>
        <pc:cxnChg chg="mod">
          <ac:chgData name="Hồ Diệp Huy" userId="S::22520541@ms.uit.edu.vn::6f76805e-86ae-4074-b37f-4b92e02656a4" providerId="AD" clId="Web-{8D4EB39C-0E80-112C-C442-5827C44CDC25}" dt="2024-03-03T10:42:32.205" v="6" actId="1076"/>
          <ac:cxnSpMkLst>
            <pc:docMk/>
            <pc:sldMk cId="139944654" sldId="258"/>
            <ac:cxnSpMk id="26" creationId="{D7D1E294-ADEA-4FB8-83EB-F6BABB5DD581}"/>
          </ac:cxnSpMkLst>
        </pc:cxnChg>
        <pc:cxnChg chg="mod">
          <ac:chgData name="Hồ Diệp Huy" userId="S::22520541@ms.uit.edu.vn::6f76805e-86ae-4074-b37f-4b92e02656a4" providerId="AD" clId="Web-{8D4EB39C-0E80-112C-C442-5827C44CDC25}" dt="2024-03-03T10:42:32.220" v="7" actId="1076"/>
          <ac:cxnSpMkLst>
            <pc:docMk/>
            <pc:sldMk cId="139944654" sldId="258"/>
            <ac:cxnSpMk id="29" creationId="{42E41858-29F1-018C-26AD-79B5DEDA9BAE}"/>
          </ac:cxnSpMkLst>
        </pc:cxnChg>
        <pc:cxnChg chg="mod">
          <ac:chgData name="Hồ Diệp Huy" userId="S::22520541@ms.uit.edu.vn::6f76805e-86ae-4074-b37f-4b92e02656a4" providerId="AD" clId="Web-{8D4EB39C-0E80-112C-C442-5827C44CDC25}" dt="2024-03-03T10:42:32.236" v="8" actId="1076"/>
          <ac:cxnSpMkLst>
            <pc:docMk/>
            <pc:sldMk cId="139944654" sldId="258"/>
            <ac:cxnSpMk id="32" creationId="{648E17A8-4B72-2701-117D-B29B220E9DDE}"/>
          </ac:cxnSpMkLst>
        </pc:cxnChg>
      </pc:sldChg>
      <pc:sldChg chg="modSp">
        <pc:chgData name="Hồ Diệp Huy" userId="S::22520541@ms.uit.edu.vn::6f76805e-86ae-4074-b37f-4b92e02656a4" providerId="AD" clId="Web-{8D4EB39C-0E80-112C-C442-5827C44CDC25}" dt="2024-03-03T10:42:41.689" v="25" actId="1076"/>
        <pc:sldMkLst>
          <pc:docMk/>
          <pc:sldMk cId="2406137869" sldId="263"/>
        </pc:sldMkLst>
        <pc:spChg chg="mod">
          <ac:chgData name="Hồ Diệp Huy" userId="S::22520541@ms.uit.edu.vn::6f76805e-86ae-4074-b37f-4b92e02656a4" providerId="AD" clId="Web-{8D4EB39C-0E80-112C-C442-5827C44CDC25}" dt="2024-03-03T10:42:41.643" v="21" actId="1076"/>
          <ac:spMkLst>
            <pc:docMk/>
            <pc:sldMk cId="2406137869" sldId="263"/>
            <ac:spMk id="3" creationId="{57A2F6A0-1673-F1EF-9EDF-FA321D37E84E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658" v="22" actId="1076"/>
          <ac:spMkLst>
            <pc:docMk/>
            <pc:sldMk cId="2406137869" sldId="263"/>
            <ac:spMk id="4" creationId="{234583FB-5927-E6BF-B7FD-58BD509F6AE7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674" v="23" actId="1076"/>
          <ac:spMkLst>
            <pc:docMk/>
            <pc:sldMk cId="2406137869" sldId="263"/>
            <ac:spMk id="5" creationId="{3D4D0927-84A8-4BF4-4273-A1CC1CA30F57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674" v="24" actId="1076"/>
          <ac:spMkLst>
            <pc:docMk/>
            <pc:sldMk cId="2406137869" sldId="263"/>
            <ac:spMk id="9" creationId="{5D451529-710C-937D-01E2-A2CC490DDF52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549" v="16" actId="1076"/>
          <ac:spMkLst>
            <pc:docMk/>
            <pc:sldMk cId="2406137869" sldId="263"/>
            <ac:spMk id="14" creationId="{5A96CC4E-AF34-0B5F-C259-D22B21F01884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564" v="17" actId="1076"/>
          <ac:spMkLst>
            <pc:docMk/>
            <pc:sldMk cId="2406137869" sldId="263"/>
            <ac:spMk id="15" creationId="{075BEA68-9756-E0B8-2499-52497BDE9D0B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580" v="18" actId="1076"/>
          <ac:spMkLst>
            <pc:docMk/>
            <pc:sldMk cId="2406137869" sldId="263"/>
            <ac:spMk id="16" creationId="{A30F4FBB-2F01-288E-D9BE-9619FEB01B61}"/>
          </ac:spMkLst>
        </pc:spChg>
        <pc:grpChg chg="mod">
          <ac:chgData name="Hồ Diệp Huy" userId="S::22520541@ms.uit.edu.vn::6f76805e-86ae-4074-b37f-4b92e02656a4" providerId="AD" clId="Web-{8D4EB39C-0E80-112C-C442-5827C44CDC25}" dt="2024-03-03T10:42:41.689" v="25" actId="1076"/>
          <ac:grpSpMkLst>
            <pc:docMk/>
            <pc:sldMk cId="2406137869" sldId="263"/>
            <ac:grpSpMk id="2" creationId="{8B1D32A9-2F2D-6338-A55B-9D68C477FA19}"/>
          </ac:grpSpMkLst>
        </pc:grpChg>
        <pc:picChg chg="mod">
          <ac:chgData name="Hồ Diệp Huy" userId="S::22520541@ms.uit.edu.vn::6f76805e-86ae-4074-b37f-4b92e02656a4" providerId="AD" clId="Web-{8D4EB39C-0E80-112C-C442-5827C44CDC25}" dt="2024-03-03T10:42:41.533" v="15" actId="1076"/>
          <ac:picMkLst>
            <pc:docMk/>
            <pc:sldMk cId="2406137869" sldId="263"/>
            <ac:picMk id="6" creationId="{069ED8D1-96AF-900E-644B-BEB37206BC84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41.627" v="20" actId="1076"/>
          <ac:picMkLst>
            <pc:docMk/>
            <pc:sldMk cId="2406137869" sldId="263"/>
            <ac:picMk id="7" creationId="{359AE7DE-BA7B-F8FC-F7DC-FEF98D8BC433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41.580" v="19" actId="1076"/>
          <ac:picMkLst>
            <pc:docMk/>
            <pc:sldMk cId="2406137869" sldId="263"/>
            <ac:picMk id="10" creationId="{F230A26F-1AD3-E88B-37D5-A35F46CFA77D}"/>
          </ac:picMkLst>
        </pc:picChg>
      </pc:sldChg>
      <pc:sldChg chg="modSp">
        <pc:chgData name="Hồ Diệp Huy" userId="S::22520541@ms.uit.edu.vn::6f76805e-86ae-4074-b37f-4b92e02656a4" providerId="AD" clId="Web-{8D4EB39C-0E80-112C-C442-5827C44CDC25}" dt="2024-03-03T10:43:24.909" v="47" actId="1076"/>
        <pc:sldMkLst>
          <pc:docMk/>
          <pc:sldMk cId="2805605201" sldId="266"/>
        </pc:sldMkLst>
        <pc:spChg chg="mod">
          <ac:chgData name="Hồ Diệp Huy" userId="S::22520541@ms.uit.edu.vn::6f76805e-86ae-4074-b37f-4b92e02656a4" providerId="AD" clId="Web-{8D4EB39C-0E80-112C-C442-5827C44CDC25}" dt="2024-03-03T10:43:24.878" v="43" actId="1076"/>
          <ac:spMkLst>
            <pc:docMk/>
            <pc:sldMk cId="2805605201" sldId="266"/>
            <ac:spMk id="2" creationId="{B2D46156-55B6-20CD-6311-D7C8503987F5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78" v="44" actId="1076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93" v="45" actId="1076"/>
          <ac:spMkLst>
            <pc:docMk/>
            <pc:sldMk cId="2805605201" sldId="266"/>
            <ac:spMk id="5" creationId="{79C540AC-F741-667F-6ABC-D30A284CAE73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93" v="46" actId="1076"/>
          <ac:spMkLst>
            <pc:docMk/>
            <pc:sldMk cId="2805605201" sldId="266"/>
            <ac:spMk id="6" creationId="{50376ACB-6965-D88A-6727-F8C9EF5EEA0C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47" v="39" actId="1076"/>
          <ac:spMkLst>
            <pc:docMk/>
            <pc:sldMk cId="2805605201" sldId="266"/>
            <ac:spMk id="14" creationId="{327A1D69-4481-81F9-5B5B-4B9FCB01DB2E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47" v="40" actId="1076"/>
          <ac:spMkLst>
            <pc:docMk/>
            <pc:sldMk cId="2805605201" sldId="266"/>
            <ac:spMk id="15" creationId="{F3B99F28-D3F6-0243-9AA6-0510D641DA0B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47" v="41" actId="1076"/>
          <ac:spMkLst>
            <pc:docMk/>
            <pc:sldMk cId="2805605201" sldId="266"/>
            <ac:spMk id="16" creationId="{D9BE36CE-CD84-9755-BA68-E76ADA070F34}"/>
          </ac:spMkLst>
        </pc:spChg>
        <pc:grpChg chg="mod">
          <ac:chgData name="Hồ Diệp Huy" userId="S::22520541@ms.uit.edu.vn::6f76805e-86ae-4074-b37f-4b92e02656a4" providerId="AD" clId="Web-{8D4EB39C-0E80-112C-C442-5827C44CDC25}" dt="2024-03-03T10:43:24.909" v="47" actId="1076"/>
          <ac:grpSpMkLst>
            <pc:docMk/>
            <pc:sldMk cId="2805605201" sldId="266"/>
            <ac:grpSpMk id="3" creationId="{7723543C-8867-32E7-5858-1FC54AB7CBEE}"/>
          </ac:grpSpMkLst>
        </pc:grpChg>
        <pc:picChg chg="mod">
          <ac:chgData name="Hồ Diệp Huy" userId="S::22520541@ms.uit.edu.vn::6f76805e-86ae-4074-b37f-4b92e02656a4" providerId="AD" clId="Web-{8D4EB39C-0E80-112C-C442-5827C44CDC25}" dt="2024-03-03T10:43:24.800" v="37" actId="1076"/>
          <ac:picMkLst>
            <pc:docMk/>
            <pc:sldMk cId="2805605201" sldId="266"/>
            <ac:picMk id="8" creationId="{42FE0BF3-D00D-B50B-C6C4-EA220AF58984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3:24.831" v="38" actId="1076"/>
          <ac:picMkLst>
            <pc:docMk/>
            <pc:sldMk cId="2805605201" sldId="266"/>
            <ac:picMk id="9" creationId="{197F872F-2D4F-FF4B-C89B-F64182F864A0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3:24.862" v="42" actId="1076"/>
          <ac:picMkLst>
            <pc:docMk/>
            <pc:sldMk cId="2805605201" sldId="266"/>
            <ac:picMk id="12" creationId="{961E4E0C-6A89-654A-9511-66E67837EC57}"/>
          </ac:picMkLst>
        </pc:picChg>
      </pc:sldChg>
      <pc:sldChg chg="modSp">
        <pc:chgData name="Hồ Diệp Huy" userId="S::22520541@ms.uit.edu.vn::6f76805e-86ae-4074-b37f-4b92e02656a4" providerId="AD" clId="Web-{8D4EB39C-0E80-112C-C442-5827C44CDC25}" dt="2024-03-03T10:42:12.064" v="2" actId="14100"/>
        <pc:sldMkLst>
          <pc:docMk/>
          <pc:sldMk cId="3519635305" sldId="285"/>
        </pc:sldMkLst>
        <pc:grpChg chg="mod">
          <ac:chgData name="Hồ Diệp Huy" userId="S::22520541@ms.uit.edu.vn::6f76805e-86ae-4074-b37f-4b92e02656a4" providerId="AD" clId="Web-{8D4EB39C-0E80-112C-C442-5827C44CDC25}" dt="2024-03-03T10:42:12.064" v="2" actId="14100"/>
          <ac:grpSpMkLst>
            <pc:docMk/>
            <pc:sldMk cId="3519635305" sldId="285"/>
            <ac:grpSpMk id="11" creationId="{8E70ACA7-7F15-328C-55C8-CA2ABBCAB330}"/>
          </ac:grpSpMkLst>
        </pc:grpChg>
        <pc:grpChg chg="mod">
          <ac:chgData name="Hồ Diệp Huy" userId="S::22520541@ms.uit.edu.vn::6f76805e-86ae-4074-b37f-4b92e02656a4" providerId="AD" clId="Web-{8D4EB39C-0E80-112C-C442-5827C44CDC25}" dt="2024-03-03T10:41:56.095" v="0" actId="14100"/>
          <ac:grpSpMkLst>
            <pc:docMk/>
            <pc:sldMk cId="3519635305" sldId="285"/>
            <ac:grpSpMk id="16" creationId="{867B467C-22C4-0D4B-E6EA-B0AE890E879B}"/>
          </ac:grpSpMkLst>
        </pc:grpChg>
        <pc:grpChg chg="mod">
          <ac:chgData name="Hồ Diệp Huy" userId="S::22520541@ms.uit.edu.vn::6f76805e-86ae-4074-b37f-4b92e02656a4" providerId="AD" clId="Web-{8D4EB39C-0E80-112C-C442-5827C44CDC25}" dt="2024-03-03T10:42:04.985" v="1" actId="14100"/>
          <ac:grpSpMkLst>
            <pc:docMk/>
            <pc:sldMk cId="3519635305" sldId="285"/>
            <ac:grpSpMk id="17" creationId="{510E1144-5AE3-3410-8DE7-BC2659775050}"/>
          </ac:grpSpMkLst>
        </pc:grpChg>
      </pc:sldChg>
    </pc:docChg>
  </pc:docChgLst>
  <pc:docChgLst>
    <pc:chgData name="Đặng Đức Tài" userId="2bd3cda8-817e-4578-a39c-943211a8b916" providerId="ADAL" clId="{C654C5A7-FA6D-4BB2-9F40-07F814BF8C99}"/>
    <pc:docChg chg="undo custSel addSld delSld modSld modMainMaster">
      <pc:chgData name="Đặng Đức Tài" userId="2bd3cda8-817e-4578-a39c-943211a8b916" providerId="ADAL" clId="{C654C5A7-FA6D-4BB2-9F40-07F814BF8C99}" dt="2024-03-05T07:00:23.060" v="1254"/>
      <pc:docMkLst>
        <pc:docMk/>
      </pc:docMkLst>
      <pc:sldChg chg="addSp delSp modSp mod modTransition">
        <pc:chgData name="Đặng Đức Tài" userId="2bd3cda8-817e-4578-a39c-943211a8b916" providerId="ADAL" clId="{C654C5A7-FA6D-4BB2-9F40-07F814BF8C99}" dt="2024-03-05T07:00:04.561" v="1247" actId="207"/>
        <pc:sldMkLst>
          <pc:docMk/>
          <pc:sldMk cId="2851797721" sldId="256"/>
        </pc:sldMkLst>
        <pc:spChg chg="add mod">
          <ac:chgData name="Đặng Đức Tài" userId="2bd3cda8-817e-4578-a39c-943211a8b916" providerId="ADAL" clId="{C654C5A7-FA6D-4BB2-9F40-07F814BF8C99}" dt="2024-03-03T02:54:49.195" v="875" actId="1076"/>
          <ac:spMkLst>
            <pc:docMk/>
            <pc:sldMk cId="2851797721" sldId="256"/>
            <ac:spMk id="3" creationId="{9E650E9D-0571-4EA3-012E-A1B27748C883}"/>
          </ac:spMkLst>
        </pc:spChg>
        <pc:spChg chg="add mod">
          <ac:chgData name="Đặng Đức Tài" userId="2bd3cda8-817e-4578-a39c-943211a8b916" providerId="ADAL" clId="{C654C5A7-FA6D-4BB2-9F40-07F814BF8C99}" dt="2024-03-05T07:00:04.561" v="1247" actId="207"/>
          <ac:spMkLst>
            <pc:docMk/>
            <pc:sldMk cId="2851797721" sldId="256"/>
            <ac:spMk id="5" creationId="{FE912893-D3AF-9292-56D9-482383DBEEB7}"/>
          </ac:spMkLst>
        </pc:spChg>
        <pc:picChg chg="add del mod modVis">
          <ac:chgData name="Đặng Đức Tài" userId="2bd3cda8-817e-4578-a39c-943211a8b916" providerId="ADAL" clId="{C654C5A7-FA6D-4BB2-9F40-07F814BF8C99}" dt="2024-03-02T07:43:22.490" v="268" actId="478"/>
          <ac:picMkLst>
            <pc:docMk/>
            <pc:sldMk cId="2851797721" sldId="256"/>
            <ac:picMk id="2" creationId="{75FD076F-DCA6-6BA0-5D31-47D6E5BB755C}"/>
          </ac:picMkLst>
        </pc:picChg>
        <pc:picChg chg="add del mod">
          <ac:chgData name="Đặng Đức Tài" userId="2bd3cda8-817e-4578-a39c-943211a8b916" providerId="ADAL" clId="{C654C5A7-FA6D-4BB2-9F40-07F814BF8C99}" dt="2024-03-02T07:34:35.529" v="223" actId="478"/>
          <ac:picMkLst>
            <pc:docMk/>
            <pc:sldMk cId="2851797721" sldId="256"/>
            <ac:picMk id="3" creationId="{6E7E9B9D-2419-B9DB-3AE7-ECA565540A05}"/>
          </ac:picMkLst>
        </pc:picChg>
        <pc:picChg chg="add del mod ord">
          <ac:chgData name="Đặng Đức Tài" userId="2bd3cda8-817e-4578-a39c-943211a8b916" providerId="ADAL" clId="{C654C5A7-FA6D-4BB2-9F40-07F814BF8C99}" dt="2024-03-02T07:45:45.553" v="286" actId="13244"/>
          <ac:picMkLst>
            <pc:docMk/>
            <pc:sldMk cId="2851797721" sldId="256"/>
            <ac:picMk id="4" creationId="{F81FED0A-944D-65B9-3C73-6D64B063720F}"/>
          </ac:picMkLst>
        </pc:picChg>
        <pc:picChg chg="mod modVis">
          <ac:chgData name="Đặng Đức Tài" userId="2bd3cda8-817e-4578-a39c-943211a8b916" providerId="ADAL" clId="{C654C5A7-FA6D-4BB2-9F40-07F814BF8C99}" dt="2024-03-02T07:42:22.528" v="266"/>
          <ac:picMkLst>
            <pc:docMk/>
            <pc:sldMk cId="2851797721" sldId="256"/>
            <ac:picMk id="7" creationId="{659900B0-A8A5-9EB4-5D4A-C7DB94A7A88A}"/>
          </ac:picMkLst>
        </pc:picChg>
        <pc:picChg chg="mod">
          <ac:chgData name="Đặng Đức Tài" userId="2bd3cda8-817e-4578-a39c-943211a8b916" providerId="ADAL" clId="{C654C5A7-FA6D-4BB2-9F40-07F814BF8C99}" dt="2024-03-02T07:43:37.597" v="269" actId="962"/>
          <ac:picMkLst>
            <pc:docMk/>
            <pc:sldMk cId="2851797721" sldId="256"/>
            <ac:picMk id="11" creationId="{023FAD25-17B6-4625-9C66-62570DB383D3}"/>
          </ac:picMkLst>
        </pc:picChg>
        <pc:picChg chg="mod">
          <ac:chgData name="Đặng Đức Tài" userId="2bd3cda8-817e-4578-a39c-943211a8b916" providerId="ADAL" clId="{C654C5A7-FA6D-4BB2-9F40-07F814BF8C99}" dt="2024-03-02T07:43:45.197" v="270" actId="962"/>
          <ac:picMkLst>
            <pc:docMk/>
            <pc:sldMk cId="2851797721" sldId="256"/>
            <ac:picMk id="24" creationId="{FFFEB69B-E6B1-EA47-A820-E5A461C77CCC}"/>
          </ac:picMkLst>
        </pc:picChg>
        <pc:picChg chg="mod modVis">
          <ac:chgData name="Đặng Đức Tài" userId="2bd3cda8-817e-4578-a39c-943211a8b916" providerId="ADAL" clId="{C654C5A7-FA6D-4BB2-9F40-07F814BF8C99}" dt="2024-03-02T07:42:16.701" v="263" actId="14429"/>
          <ac:picMkLst>
            <pc:docMk/>
            <pc:sldMk cId="2851797721" sldId="256"/>
            <ac:picMk id="29" creationId="{FE7C95F6-9737-EB1A-3F0C-E7BA7772A607}"/>
          </ac:picMkLst>
        </pc:picChg>
        <pc:inkChg chg="add del">
          <ac:chgData name="Đặng Đức Tài" userId="2bd3cda8-817e-4578-a39c-943211a8b916" providerId="ADAL" clId="{C654C5A7-FA6D-4BB2-9F40-07F814BF8C99}" dt="2024-03-05T06:59:25.732" v="1240" actId="9405"/>
          <ac:inkMkLst>
            <pc:docMk/>
            <pc:sldMk cId="2851797721" sldId="256"/>
            <ac:inkMk id="2" creationId="{9A12A9CE-BF7A-98C0-BDA5-C333E01B1E36}"/>
          </ac:inkMkLst>
        </pc:inkChg>
      </pc:sldChg>
      <pc:sldChg chg="add del setBg">
        <pc:chgData name="Đặng Đức Tài" userId="2bd3cda8-817e-4578-a39c-943211a8b916" providerId="ADAL" clId="{C654C5A7-FA6D-4BB2-9F40-07F814BF8C99}" dt="2024-03-03T02:51:34.104" v="845" actId="47"/>
        <pc:sldMkLst>
          <pc:docMk/>
          <pc:sldMk cId="0" sldId="257"/>
        </pc:sldMkLst>
      </pc:sldChg>
      <pc:sldChg chg="addSp delSp modSp mod modTransition">
        <pc:chgData name="Đặng Đức Tài" userId="2bd3cda8-817e-4578-a39c-943211a8b916" providerId="ADAL" clId="{C654C5A7-FA6D-4BB2-9F40-07F814BF8C99}" dt="2024-03-03T14:10:31.762" v="1133" actId="20577"/>
        <pc:sldMkLst>
          <pc:docMk/>
          <pc:sldMk cId="139944654" sldId="258"/>
        </pc:sldMkLst>
        <pc:spChg chg="mod">
          <ac:chgData name="Đặng Đức Tài" userId="2bd3cda8-817e-4578-a39c-943211a8b916" providerId="ADAL" clId="{C654C5A7-FA6D-4BB2-9F40-07F814BF8C99}" dt="2024-03-03T14:10:31.762" v="1133" actId="20577"/>
          <ac:spMkLst>
            <pc:docMk/>
            <pc:sldMk cId="139944654" sldId="258"/>
            <ac:spMk id="7" creationId="{DF75B7DE-5C21-CFF4-45FB-F45D5D913174}"/>
          </ac:spMkLst>
        </pc:spChg>
        <pc:spChg chg="mod">
          <ac:chgData name="Đặng Đức Tài" userId="2bd3cda8-817e-4578-a39c-943211a8b916" providerId="ADAL" clId="{C654C5A7-FA6D-4BB2-9F40-07F814BF8C99}" dt="2024-03-01T15:23:22.538" v="23" actId="1076"/>
          <ac:spMkLst>
            <pc:docMk/>
            <pc:sldMk cId="139944654" sldId="258"/>
            <ac:spMk id="19" creationId="{01236F13-01B7-62AF-21C6-8117E1B54176}"/>
          </ac:spMkLst>
        </pc:spChg>
        <pc:grpChg chg="add del mod">
          <ac:chgData name="Đặng Đức Tài" userId="2bd3cda8-817e-4578-a39c-943211a8b916" providerId="ADAL" clId="{C654C5A7-FA6D-4BB2-9F40-07F814BF8C99}" dt="2024-03-02T07:44:36.595" v="275" actId="165"/>
          <ac:grpSpMkLst>
            <pc:docMk/>
            <pc:sldMk cId="139944654" sldId="258"/>
            <ac:grpSpMk id="2" creationId="{CBC88765-749B-7653-5F21-464AEAE8BE7C}"/>
          </ac:grpSpMkLst>
        </pc:grpChg>
        <pc:grpChg chg="add mod">
          <ac:chgData name="Đặng Đức Tài" userId="2bd3cda8-817e-4578-a39c-943211a8b916" providerId="ADAL" clId="{C654C5A7-FA6D-4BB2-9F40-07F814BF8C99}" dt="2024-03-03T07:40:14.507" v="1069" actId="164"/>
          <ac:grpSpMkLst>
            <pc:docMk/>
            <pc:sldMk cId="139944654" sldId="258"/>
            <ac:grpSpMk id="33" creationId="{0B0881B2-3072-7360-0D9B-FFE89AE1CFBF}"/>
          </ac:grpSpMkLst>
        </pc:grpChg>
        <pc:picChg chg="mod topLvl">
          <ac:chgData name="Đặng Đức Tài" userId="2bd3cda8-817e-4578-a39c-943211a8b916" providerId="ADAL" clId="{C654C5A7-FA6D-4BB2-9F40-07F814BF8C99}" dt="2024-03-03T07:38:46.866" v="1061" actId="1076"/>
          <ac:picMkLst>
            <pc:docMk/>
            <pc:sldMk cId="139944654" sldId="258"/>
            <ac:picMk id="9" creationId="{DF21B838-E700-9260-64A2-90FCE6CC6F2C}"/>
          </ac:picMkLst>
        </pc:picChg>
        <pc:picChg chg="add del mod topLvl">
          <ac:chgData name="Đặng Đức Tài" userId="2bd3cda8-817e-4578-a39c-943211a8b916" providerId="ADAL" clId="{C654C5A7-FA6D-4BB2-9F40-07F814BF8C99}" dt="2024-03-02T07:45:32.242" v="285" actId="962"/>
          <ac:picMkLst>
            <pc:docMk/>
            <pc:sldMk cId="139944654" sldId="258"/>
            <ac:picMk id="11" creationId="{7054E56F-C637-C5D2-CD86-0CB74406E53A}"/>
          </ac:picMkLst>
        </pc:picChg>
        <pc:picChg chg="mod">
          <ac:chgData name="Đặng Đức Tài" userId="2bd3cda8-817e-4578-a39c-943211a8b916" providerId="ADAL" clId="{C654C5A7-FA6D-4BB2-9F40-07F814BF8C99}" dt="2024-03-02T07:44:02.842" v="273" actId="962"/>
          <ac:picMkLst>
            <pc:docMk/>
            <pc:sldMk cId="139944654" sldId="258"/>
            <ac:picMk id="12" creationId="{8DC1091F-CC20-806B-B4C3-9C714E42BDB6}"/>
          </ac:picMkLst>
        </pc:picChg>
        <pc:cxnChg chg="add del mod">
          <ac:chgData name="Đặng Đức Tài" userId="2bd3cda8-817e-4578-a39c-943211a8b916" providerId="ADAL" clId="{C654C5A7-FA6D-4BB2-9F40-07F814BF8C99}" dt="2024-03-03T07:37:44.363" v="1049" actId="478"/>
          <ac:cxnSpMkLst>
            <pc:docMk/>
            <pc:sldMk cId="139944654" sldId="258"/>
            <ac:cxnSpMk id="4" creationId="{212D6F73-7CFE-FB80-1C20-074A45E171F9}"/>
          </ac:cxnSpMkLst>
        </pc:cxnChg>
        <pc:cxnChg chg="add del mod">
          <ac:chgData name="Đặng Đức Tài" userId="2bd3cda8-817e-4578-a39c-943211a8b916" providerId="ADAL" clId="{C654C5A7-FA6D-4BB2-9F40-07F814BF8C99}" dt="2024-03-03T07:37:43.219" v="1048" actId="478"/>
          <ac:cxnSpMkLst>
            <pc:docMk/>
            <pc:sldMk cId="139944654" sldId="258"/>
            <ac:cxnSpMk id="10" creationId="{68B476EE-2E03-06BB-1DC9-1AADF6458B80}"/>
          </ac:cxnSpMkLst>
        </pc:cxnChg>
        <pc:cxnChg chg="add del mod">
          <ac:chgData name="Đặng Đức Tài" userId="2bd3cda8-817e-4578-a39c-943211a8b916" providerId="ADAL" clId="{C654C5A7-FA6D-4BB2-9F40-07F814BF8C99}" dt="2024-03-03T07:37:45.199" v="1050" actId="478"/>
          <ac:cxnSpMkLst>
            <pc:docMk/>
            <pc:sldMk cId="139944654" sldId="258"/>
            <ac:cxnSpMk id="17" creationId="{CA86C4DC-D724-2E8F-FC74-89D5876C69AC}"/>
          </ac:cxnSpMkLst>
        </pc:cxnChg>
        <pc:cxnChg chg="add del mod">
          <ac:chgData name="Đặng Đức Tài" userId="2bd3cda8-817e-4578-a39c-943211a8b916" providerId="ADAL" clId="{C654C5A7-FA6D-4BB2-9F40-07F814BF8C99}" dt="2024-03-03T07:38:33.875" v="1058" actId="11529"/>
          <ac:cxnSpMkLst>
            <pc:docMk/>
            <pc:sldMk cId="139944654" sldId="258"/>
            <ac:cxnSpMk id="20" creationId="{88FFD36F-3799-174B-7D3F-000F91B0D4E2}"/>
          </ac:cxnSpMkLst>
        </pc:cxnChg>
        <pc:cxnChg chg="add del mod">
          <ac:chgData name="Đặng Đức Tài" userId="2bd3cda8-817e-4578-a39c-943211a8b916" providerId="ADAL" clId="{C654C5A7-FA6D-4BB2-9F40-07F814BF8C99}" dt="2024-03-03T07:38:33.422" v="1057" actId="11529"/>
          <ac:cxnSpMkLst>
            <pc:docMk/>
            <pc:sldMk cId="139944654" sldId="258"/>
            <ac:cxnSpMk id="22" creationId="{A5DEF028-5612-7B26-342E-577D6FDD7625}"/>
          </ac:cxnSpMkLst>
        </pc:cxnChg>
        <pc:cxnChg chg="add del mod">
          <ac:chgData name="Đặng Đức Tài" userId="2bd3cda8-817e-4578-a39c-943211a8b916" providerId="ADAL" clId="{C654C5A7-FA6D-4BB2-9F40-07F814BF8C99}" dt="2024-03-03T07:38:32.942" v="1056" actId="11529"/>
          <ac:cxnSpMkLst>
            <pc:docMk/>
            <pc:sldMk cId="139944654" sldId="258"/>
            <ac:cxnSpMk id="24" creationId="{E0A9DC29-EB27-4663-5E12-737BFE5BF892}"/>
          </ac:cxnSpMkLst>
        </pc:cxnChg>
        <pc:cxnChg chg="add mod">
          <ac:chgData name="Đặng Đức Tài" userId="2bd3cda8-817e-4578-a39c-943211a8b916" providerId="ADAL" clId="{C654C5A7-FA6D-4BB2-9F40-07F814BF8C99}" dt="2024-03-03T07:40:14.507" v="1069" actId="164"/>
          <ac:cxnSpMkLst>
            <pc:docMk/>
            <pc:sldMk cId="139944654" sldId="258"/>
            <ac:cxnSpMk id="26" creationId="{D7D1E294-ADEA-4FB8-83EB-F6BABB5DD581}"/>
          </ac:cxnSpMkLst>
        </pc:cxnChg>
        <pc:cxnChg chg="add mod">
          <ac:chgData name="Đặng Đức Tài" userId="2bd3cda8-817e-4578-a39c-943211a8b916" providerId="ADAL" clId="{C654C5A7-FA6D-4BB2-9F40-07F814BF8C99}" dt="2024-03-03T07:40:14.507" v="1069" actId="164"/>
          <ac:cxnSpMkLst>
            <pc:docMk/>
            <pc:sldMk cId="139944654" sldId="258"/>
            <ac:cxnSpMk id="29" creationId="{42E41858-29F1-018C-26AD-79B5DEDA9BAE}"/>
          </ac:cxnSpMkLst>
        </pc:cxnChg>
        <pc:cxnChg chg="add mod">
          <ac:chgData name="Đặng Đức Tài" userId="2bd3cda8-817e-4578-a39c-943211a8b916" providerId="ADAL" clId="{C654C5A7-FA6D-4BB2-9F40-07F814BF8C99}" dt="2024-03-03T07:40:14.507" v="1069" actId="164"/>
          <ac:cxnSpMkLst>
            <pc:docMk/>
            <pc:sldMk cId="139944654" sldId="258"/>
            <ac:cxnSpMk id="32" creationId="{648E17A8-4B72-2701-117D-B29B220E9DDE}"/>
          </ac:cxnSpMkLst>
        </pc:cxnChg>
      </pc:sldChg>
      <pc:sldChg chg="del">
        <pc:chgData name="Đặng Đức Tài" userId="2bd3cda8-817e-4578-a39c-943211a8b916" providerId="ADAL" clId="{C654C5A7-FA6D-4BB2-9F40-07F814BF8C99}" dt="2024-03-01T15:21:53.770" v="2" actId="47"/>
        <pc:sldMkLst>
          <pc:docMk/>
          <pc:sldMk cId="429386484" sldId="262"/>
        </pc:sldMkLst>
      </pc:sldChg>
      <pc:sldChg chg="addSp modSp mod modTransition">
        <pc:chgData name="Đặng Đức Tài" userId="2bd3cda8-817e-4578-a39c-943211a8b916" providerId="ADAL" clId="{C654C5A7-FA6D-4BB2-9F40-07F814BF8C99}" dt="2024-03-03T14:12:16.698" v="1157" actId="1076"/>
        <pc:sldMkLst>
          <pc:docMk/>
          <pc:sldMk cId="2406137869" sldId="263"/>
        </pc:sldMkLst>
        <pc:spChg chg="mod">
          <ac:chgData name="Đặng Đức Tài" userId="2bd3cda8-817e-4578-a39c-943211a8b916" providerId="ADAL" clId="{C654C5A7-FA6D-4BB2-9F40-07F814BF8C99}" dt="2024-03-03T14:10:51.437" v="1136" actId="1076"/>
          <ac:spMkLst>
            <pc:docMk/>
            <pc:sldMk cId="2406137869" sldId="263"/>
            <ac:spMk id="3" creationId="{57A2F6A0-1673-F1EF-9EDF-FA321D37E84E}"/>
          </ac:spMkLst>
        </pc:spChg>
        <pc:spChg chg="mod">
          <ac:chgData name="Đặng Đức Tài" userId="2bd3cda8-817e-4578-a39c-943211a8b916" providerId="ADAL" clId="{C654C5A7-FA6D-4BB2-9F40-07F814BF8C99}" dt="2024-03-03T14:10:48.713" v="1135" actId="1076"/>
          <ac:spMkLst>
            <pc:docMk/>
            <pc:sldMk cId="2406137869" sldId="263"/>
            <ac:spMk id="4" creationId="{234583FB-5927-E6BF-B7FD-58BD509F6AE7}"/>
          </ac:spMkLst>
        </pc:spChg>
        <pc:spChg chg="mod">
          <ac:chgData name="Đặng Đức Tài" userId="2bd3cda8-817e-4578-a39c-943211a8b916" providerId="ADAL" clId="{C654C5A7-FA6D-4BB2-9F40-07F814BF8C99}" dt="2024-03-03T14:12:16.698" v="1157" actId="1076"/>
          <ac:spMkLst>
            <pc:docMk/>
            <pc:sldMk cId="2406137869" sldId="263"/>
            <ac:spMk id="5" creationId="{3D4D0927-84A8-4BF4-4273-A1CC1CA30F57}"/>
          </ac:spMkLst>
        </pc:spChg>
        <pc:spChg chg="mod">
          <ac:chgData name="Đặng Đức Tài" userId="2bd3cda8-817e-4578-a39c-943211a8b916" providerId="ADAL" clId="{C654C5A7-FA6D-4BB2-9F40-07F814BF8C99}" dt="2024-03-01T15:21:43.809" v="1" actId="208"/>
          <ac:spMkLst>
            <pc:docMk/>
            <pc:sldMk cId="2406137869" sldId="263"/>
            <ac:spMk id="14" creationId="{5A96CC4E-AF34-0B5F-C259-D22B21F01884}"/>
          </ac:spMkLst>
        </pc:spChg>
        <pc:spChg chg="mod">
          <ac:chgData name="Đặng Đức Tài" userId="2bd3cda8-817e-4578-a39c-943211a8b916" providerId="ADAL" clId="{C654C5A7-FA6D-4BB2-9F40-07F814BF8C99}" dt="2024-03-01T15:21:43.809" v="1" actId="208"/>
          <ac:spMkLst>
            <pc:docMk/>
            <pc:sldMk cId="2406137869" sldId="263"/>
            <ac:spMk id="15" creationId="{075BEA68-9756-E0B8-2499-52497BDE9D0B}"/>
          </ac:spMkLst>
        </pc:spChg>
        <pc:spChg chg="mod">
          <ac:chgData name="Đặng Đức Tài" userId="2bd3cda8-817e-4578-a39c-943211a8b916" providerId="ADAL" clId="{C654C5A7-FA6D-4BB2-9F40-07F814BF8C99}" dt="2024-03-01T15:21:43.809" v="1" actId="208"/>
          <ac:spMkLst>
            <pc:docMk/>
            <pc:sldMk cId="2406137869" sldId="263"/>
            <ac:spMk id="16" creationId="{A30F4FBB-2F01-288E-D9BE-9619FEB01B61}"/>
          </ac:spMkLst>
        </pc:spChg>
        <pc:grpChg chg="add mod">
          <ac:chgData name="Đặng Đức Tài" userId="2bd3cda8-817e-4578-a39c-943211a8b916" providerId="ADAL" clId="{C654C5A7-FA6D-4BB2-9F40-07F814BF8C99}" dt="2024-03-03T07:40:34.233" v="1074" actId="14100"/>
          <ac:grpSpMkLst>
            <pc:docMk/>
            <pc:sldMk cId="2406137869" sldId="263"/>
            <ac:grpSpMk id="2" creationId="{8B1D32A9-2F2D-6338-A55B-9D68C477FA19}"/>
          </ac:grpSpMkLst>
        </pc:grpChg>
        <pc:picChg chg="mod ord modVis">
          <ac:chgData name="Đặng Đức Tài" userId="2bd3cda8-817e-4578-a39c-943211a8b916" providerId="ADAL" clId="{C654C5A7-FA6D-4BB2-9F40-07F814BF8C99}" dt="2024-03-02T08:14:27.638" v="390" actId="962"/>
          <ac:picMkLst>
            <pc:docMk/>
            <pc:sldMk cId="2406137869" sldId="263"/>
            <ac:picMk id="6" creationId="{069ED8D1-96AF-900E-644B-BEB37206BC84}"/>
          </ac:picMkLst>
        </pc:picChg>
        <pc:picChg chg="mod ord">
          <ac:chgData name="Đặng Đức Tài" userId="2bd3cda8-817e-4578-a39c-943211a8b916" providerId="ADAL" clId="{C654C5A7-FA6D-4BB2-9F40-07F814BF8C99}" dt="2024-03-02T08:14:12.928" v="389" actId="13244"/>
          <ac:picMkLst>
            <pc:docMk/>
            <pc:sldMk cId="2406137869" sldId="263"/>
            <ac:picMk id="7" creationId="{359AE7DE-BA7B-F8FC-F7DC-FEF98D8BC433}"/>
          </ac:picMkLst>
        </pc:picChg>
        <pc:picChg chg="mod">
          <ac:chgData name="Đặng Đức Tài" userId="2bd3cda8-817e-4578-a39c-943211a8b916" providerId="ADAL" clId="{C654C5A7-FA6D-4BB2-9F40-07F814BF8C99}" dt="2024-03-02T07:57:42.711" v="304" actId="962"/>
          <ac:picMkLst>
            <pc:docMk/>
            <pc:sldMk cId="2406137869" sldId="263"/>
            <ac:picMk id="10" creationId="{F230A26F-1AD3-E88B-37D5-A35F46CFA77D}"/>
          </ac:picMkLst>
        </pc:picChg>
        <pc:cxnChg chg="mod">
          <ac:chgData name="Đặng Đức Tài" userId="2bd3cda8-817e-4578-a39c-943211a8b916" providerId="ADAL" clId="{C654C5A7-FA6D-4BB2-9F40-07F814BF8C99}" dt="2024-03-03T07:40:53.271" v="1075" actId="208"/>
          <ac:cxnSpMkLst>
            <pc:docMk/>
            <pc:sldMk cId="2406137869" sldId="263"/>
            <ac:cxnSpMk id="8" creationId="{DFC5AB70-0753-C5DF-7AB7-E3CBF4416AAC}"/>
          </ac:cxnSpMkLst>
        </pc:cxnChg>
        <pc:cxnChg chg="mod">
          <ac:chgData name="Đặng Đức Tài" userId="2bd3cda8-817e-4578-a39c-943211a8b916" providerId="ADAL" clId="{C654C5A7-FA6D-4BB2-9F40-07F814BF8C99}" dt="2024-03-03T07:40:53.271" v="1075" actId="208"/>
          <ac:cxnSpMkLst>
            <pc:docMk/>
            <pc:sldMk cId="2406137869" sldId="263"/>
            <ac:cxnSpMk id="11" creationId="{E0C8B33C-D870-932D-4A5A-1C0D23F9E933}"/>
          </ac:cxnSpMkLst>
        </pc:cxnChg>
        <pc:cxnChg chg="mod">
          <ac:chgData name="Đặng Đức Tài" userId="2bd3cda8-817e-4578-a39c-943211a8b916" providerId="ADAL" clId="{C654C5A7-FA6D-4BB2-9F40-07F814BF8C99}" dt="2024-03-03T07:40:53.271" v="1075" actId="208"/>
          <ac:cxnSpMkLst>
            <pc:docMk/>
            <pc:sldMk cId="2406137869" sldId="263"/>
            <ac:cxnSpMk id="12" creationId="{83236F63-4784-5A17-FF94-E96D6E25402E}"/>
          </ac:cxnSpMkLst>
        </pc:cxnChg>
      </pc:sldChg>
      <pc:sldChg chg="addSp delSp modSp del mod modTransition">
        <pc:chgData name="Đặng Đức Tài" userId="2bd3cda8-817e-4578-a39c-943211a8b916" providerId="ADAL" clId="{C654C5A7-FA6D-4BB2-9F40-07F814BF8C99}" dt="2024-03-02T08:05:42.199" v="325" actId="2696"/>
        <pc:sldMkLst>
          <pc:docMk/>
          <pc:sldMk cId="1658121918" sldId="264"/>
        </pc:sldMkLst>
        <pc:picChg chg="add del mod">
          <ac:chgData name="Đặng Đức Tài" userId="2bd3cda8-817e-4578-a39c-943211a8b916" providerId="ADAL" clId="{C654C5A7-FA6D-4BB2-9F40-07F814BF8C99}" dt="2024-03-02T07:56:54.204" v="292" actId="478"/>
          <ac:picMkLst>
            <pc:docMk/>
            <pc:sldMk cId="1658121918" sldId="264"/>
            <ac:picMk id="2" creationId="{F3BC3657-5D57-2172-CC5E-42280118703F}"/>
          </ac:picMkLst>
        </pc:picChg>
        <pc:picChg chg="add mod ord">
          <ac:chgData name="Đặng Đức Tài" userId="2bd3cda8-817e-4578-a39c-943211a8b916" providerId="ADAL" clId="{C654C5A7-FA6D-4BB2-9F40-07F814BF8C99}" dt="2024-03-02T07:58:01.090" v="307" actId="13244"/>
          <ac:picMkLst>
            <pc:docMk/>
            <pc:sldMk cId="1658121918" sldId="264"/>
            <ac:picMk id="3" creationId="{1035D4E5-E8C9-9805-60DC-F0669FDA90B2}"/>
          </ac:picMkLst>
        </pc:picChg>
        <pc:picChg chg="mod">
          <ac:chgData name="Đặng Đức Tài" userId="2bd3cda8-817e-4578-a39c-943211a8b916" providerId="ADAL" clId="{C654C5A7-FA6D-4BB2-9F40-07F814BF8C99}" dt="2024-03-02T07:46:37.265" v="287" actId="962"/>
          <ac:picMkLst>
            <pc:docMk/>
            <pc:sldMk cId="1658121918" sldId="264"/>
            <ac:picMk id="11" creationId="{985F938A-1166-5C45-21F4-F56861616101}"/>
          </ac:picMkLst>
        </pc:picChg>
        <pc:picChg chg="mod">
          <ac:chgData name="Đặng Đức Tài" userId="2bd3cda8-817e-4578-a39c-943211a8b916" providerId="ADAL" clId="{C654C5A7-FA6D-4BB2-9F40-07F814BF8C99}" dt="2024-03-02T07:56:47.784" v="290" actId="962"/>
          <ac:picMkLst>
            <pc:docMk/>
            <pc:sldMk cId="1658121918" sldId="264"/>
            <ac:picMk id="13" creationId="{6AB30881-730A-9562-EC78-520C35FA3E61}"/>
          </ac:picMkLst>
        </pc:picChg>
        <pc:picChg chg="mod">
          <ac:chgData name="Đặng Đức Tài" userId="2bd3cda8-817e-4578-a39c-943211a8b916" providerId="ADAL" clId="{C654C5A7-FA6D-4BB2-9F40-07F814BF8C99}" dt="2024-03-02T07:57:48.371" v="305" actId="962"/>
          <ac:picMkLst>
            <pc:docMk/>
            <pc:sldMk cId="1658121918" sldId="264"/>
            <ac:picMk id="23" creationId="{88DE9F7B-48D1-060C-96D1-6E5E5E5D58F0}"/>
          </ac:picMkLst>
        </pc:picChg>
        <pc:picChg chg="mod">
          <ac:chgData name="Đặng Đức Tài" userId="2bd3cda8-817e-4578-a39c-943211a8b916" providerId="ADAL" clId="{C654C5A7-FA6D-4BB2-9F40-07F814BF8C99}" dt="2024-03-02T07:46:43.892" v="288" actId="962"/>
          <ac:picMkLst>
            <pc:docMk/>
            <pc:sldMk cId="1658121918" sldId="264"/>
            <ac:picMk id="24" creationId="{9256B8C2-BCAF-09B7-3DDA-77D140BB1F88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5T07:00:10.193" v="1248"/>
        <pc:sldMkLst>
          <pc:docMk/>
          <pc:sldMk cId="2905627171" sldId="264"/>
        </pc:sldMkLst>
        <pc:spChg chg="add mod">
          <ac:chgData name="Đặng Đức Tài" userId="2bd3cda8-817e-4578-a39c-943211a8b916" providerId="ADAL" clId="{C654C5A7-FA6D-4BB2-9F40-07F814BF8C99}" dt="2024-03-03T02:54:59.698" v="876"/>
          <ac:spMkLst>
            <pc:docMk/>
            <pc:sldMk cId="2905627171" sldId="264"/>
            <ac:spMk id="2" creationId="{4DB4A10F-59D5-D1C8-3113-0F7D33EF4500}"/>
          </ac:spMkLst>
        </pc:spChg>
        <pc:spChg chg="add mod">
          <ac:chgData name="Đặng Đức Tài" userId="2bd3cda8-817e-4578-a39c-943211a8b916" providerId="ADAL" clId="{C654C5A7-FA6D-4BB2-9F40-07F814BF8C99}" dt="2024-03-05T07:00:10.193" v="1248"/>
          <ac:spMkLst>
            <pc:docMk/>
            <pc:sldMk cId="2905627171" sldId="264"/>
            <ac:spMk id="4" creationId="{23C1DB1D-D8B0-AAD1-7FF3-BABD40B9E5EA}"/>
          </ac:spMkLst>
        </pc:spChg>
        <pc:picChg chg="add del mod">
          <ac:chgData name="Đặng Đức Tài" userId="2bd3cda8-817e-4578-a39c-943211a8b916" providerId="ADAL" clId="{C654C5A7-FA6D-4BB2-9F40-07F814BF8C99}" dt="2024-03-02T08:10:15.769" v="364" actId="478"/>
          <ac:picMkLst>
            <pc:docMk/>
            <pc:sldMk cId="2905627171" sldId="264"/>
            <ac:picMk id="2" creationId="{82DE52E6-A818-3D97-4030-40C8E3710D36}"/>
          </ac:picMkLst>
        </pc:picChg>
        <pc:picChg chg="mod ord modVis">
          <ac:chgData name="Đặng Đức Tài" userId="2bd3cda8-817e-4578-a39c-943211a8b916" providerId="ADAL" clId="{C654C5A7-FA6D-4BB2-9F40-07F814BF8C99}" dt="2024-03-02T08:13:09.796" v="381" actId="962"/>
          <ac:picMkLst>
            <pc:docMk/>
            <pc:sldMk cId="2905627171" sldId="264"/>
            <ac:picMk id="3" creationId="{7C273903-2D9C-2C8A-4ED4-01D5FABDEF82}"/>
          </ac:picMkLst>
        </pc:picChg>
        <pc:picChg chg="add del mod ord">
          <ac:chgData name="Đặng Đức Tài" userId="2bd3cda8-817e-4578-a39c-943211a8b916" providerId="ADAL" clId="{C654C5A7-FA6D-4BB2-9F40-07F814BF8C99}" dt="2024-03-02T08:12:22.513" v="376" actId="478"/>
          <ac:picMkLst>
            <pc:docMk/>
            <pc:sldMk cId="2905627171" sldId="264"/>
            <ac:picMk id="4" creationId="{DF711334-6200-8BA3-C53E-DDABB7E9B198}"/>
          </ac:picMkLst>
        </pc:picChg>
        <pc:picChg chg="add mod ord">
          <ac:chgData name="Đặng Đức Tài" userId="2bd3cda8-817e-4578-a39c-943211a8b916" providerId="ADAL" clId="{C654C5A7-FA6D-4BB2-9F40-07F814BF8C99}" dt="2024-03-02T08:14:40.420" v="394" actId="962"/>
          <ac:picMkLst>
            <pc:docMk/>
            <pc:sldMk cId="2905627171" sldId="264"/>
            <ac:picMk id="5" creationId="{A3F1E124-EEB4-6598-DD64-8D7E7764B06A}"/>
          </ac:picMkLst>
        </pc:picChg>
        <pc:picChg chg="del mod ord modVis">
          <ac:chgData name="Đặng Đức Tài" userId="2bd3cda8-817e-4578-a39c-943211a8b916" providerId="ADAL" clId="{C654C5A7-FA6D-4BB2-9F40-07F814BF8C99}" dt="2024-03-02T08:10:45.729" v="368" actId="478"/>
          <ac:picMkLst>
            <pc:docMk/>
            <pc:sldMk cId="2905627171" sldId="264"/>
            <ac:picMk id="13" creationId="{8AF91DE1-14D8-DF2D-E44C-C30B7E4B887E}"/>
          </ac:picMkLst>
        </pc:picChg>
        <pc:picChg chg="mod modVis">
          <ac:chgData name="Đặng Đức Tài" userId="2bd3cda8-817e-4578-a39c-943211a8b916" providerId="ADAL" clId="{C654C5A7-FA6D-4BB2-9F40-07F814BF8C99}" dt="2024-03-02T08:09:05.923" v="341" actId="14429"/>
          <ac:picMkLst>
            <pc:docMk/>
            <pc:sldMk cId="2905627171" sldId="264"/>
            <ac:picMk id="23" creationId="{56CE5A6D-F84A-D37B-2F10-0668923FE67C}"/>
          </ac:picMkLst>
        </pc:picChg>
      </pc:sldChg>
      <pc:sldChg chg="addSp modSp del mod modTransition">
        <pc:chgData name="Đặng Đức Tài" userId="2bd3cda8-817e-4578-a39c-943211a8b916" providerId="ADAL" clId="{C654C5A7-FA6D-4BB2-9F40-07F814BF8C99}" dt="2024-03-02T07:59:16.995" v="309" actId="47"/>
        <pc:sldMkLst>
          <pc:docMk/>
          <pc:sldMk cId="3091087020" sldId="265"/>
        </pc:sldMkLst>
        <pc:picChg chg="add mod">
          <ac:chgData name="Đặng Đức Tài" userId="2bd3cda8-817e-4578-a39c-943211a8b916" providerId="ADAL" clId="{C654C5A7-FA6D-4BB2-9F40-07F814BF8C99}" dt="2024-03-02T07:34:46.156" v="227" actId="1076"/>
          <ac:picMkLst>
            <pc:docMk/>
            <pc:sldMk cId="3091087020" sldId="265"/>
            <ac:picMk id="2" creationId="{BD584538-6680-1E0C-7FB1-D0473CF666A2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3T14:22:39.640" v="1233" actId="1076"/>
        <pc:sldMkLst>
          <pc:docMk/>
          <pc:sldMk cId="2805605201" sldId="266"/>
        </pc:sldMkLst>
        <pc:spChg chg="mod">
          <ac:chgData name="Đặng Đức Tài" userId="2bd3cda8-817e-4578-a39c-943211a8b916" providerId="ADAL" clId="{C654C5A7-FA6D-4BB2-9F40-07F814BF8C99}" dt="2024-03-03T14:12:27.831" v="1159" actId="1076"/>
          <ac:spMkLst>
            <pc:docMk/>
            <pc:sldMk cId="2805605201" sldId="266"/>
            <ac:spMk id="2" creationId="{B2D46156-55B6-20CD-6311-D7C8503987F5}"/>
          </ac:spMkLst>
        </pc:spChg>
        <pc:spChg chg="mod">
          <ac:chgData name="Đặng Đức Tài" userId="2bd3cda8-817e-4578-a39c-943211a8b916" providerId="ADAL" clId="{C654C5A7-FA6D-4BB2-9F40-07F814BF8C99}" dt="2024-03-03T14:10:58.503" v="1138" actId="123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Đặng Đức Tài" userId="2bd3cda8-817e-4578-a39c-943211a8b916" providerId="ADAL" clId="{C654C5A7-FA6D-4BB2-9F40-07F814BF8C99}" dt="2024-03-03T14:11:06.537" v="1141" actId="1076"/>
          <ac:spMkLst>
            <pc:docMk/>
            <pc:sldMk cId="2805605201" sldId="266"/>
            <ac:spMk id="5" creationId="{79C540AC-F741-667F-6ABC-D30A284CAE73}"/>
          </ac:spMkLst>
        </pc:spChg>
        <pc:spChg chg="mod">
          <ac:chgData name="Đặng Đức Tài" userId="2bd3cda8-817e-4578-a39c-943211a8b916" providerId="ADAL" clId="{C654C5A7-FA6D-4BB2-9F40-07F814BF8C99}" dt="2024-03-03T14:22:39.640" v="1233" actId="1076"/>
          <ac:spMkLst>
            <pc:docMk/>
            <pc:sldMk cId="2805605201" sldId="266"/>
            <ac:spMk id="6" creationId="{50376ACB-6965-D88A-6727-F8C9EF5EEA0C}"/>
          </ac:spMkLst>
        </pc:spChg>
        <pc:spChg chg="mod">
          <ac:chgData name="Đặng Đức Tài" userId="2bd3cda8-817e-4578-a39c-943211a8b916" providerId="ADAL" clId="{C654C5A7-FA6D-4BB2-9F40-07F814BF8C99}" dt="2024-03-01T15:24:58.390" v="46" actId="208"/>
          <ac:spMkLst>
            <pc:docMk/>
            <pc:sldMk cId="2805605201" sldId="266"/>
            <ac:spMk id="14" creationId="{327A1D69-4481-81F9-5B5B-4B9FCB01DB2E}"/>
          </ac:spMkLst>
        </pc:spChg>
        <pc:spChg chg="mod">
          <ac:chgData name="Đặng Đức Tài" userId="2bd3cda8-817e-4578-a39c-943211a8b916" providerId="ADAL" clId="{C654C5A7-FA6D-4BB2-9F40-07F814BF8C99}" dt="2024-03-01T15:24:58.390" v="46" actId="208"/>
          <ac:spMkLst>
            <pc:docMk/>
            <pc:sldMk cId="2805605201" sldId="266"/>
            <ac:spMk id="15" creationId="{F3B99F28-D3F6-0243-9AA6-0510D641DA0B}"/>
          </ac:spMkLst>
        </pc:spChg>
        <pc:spChg chg="mod">
          <ac:chgData name="Đặng Đức Tài" userId="2bd3cda8-817e-4578-a39c-943211a8b916" providerId="ADAL" clId="{C654C5A7-FA6D-4BB2-9F40-07F814BF8C99}" dt="2024-03-01T15:24:58.390" v="46" actId="208"/>
          <ac:spMkLst>
            <pc:docMk/>
            <pc:sldMk cId="2805605201" sldId="266"/>
            <ac:spMk id="16" creationId="{D9BE36CE-CD84-9755-BA68-E76ADA070F34}"/>
          </ac:spMkLst>
        </pc:spChg>
        <pc:grpChg chg="add mod">
          <ac:chgData name="Đặng Đức Tài" userId="2bd3cda8-817e-4578-a39c-943211a8b916" providerId="ADAL" clId="{C654C5A7-FA6D-4BB2-9F40-07F814BF8C99}" dt="2024-03-03T07:41:02.413" v="1077" actId="14100"/>
          <ac:grpSpMkLst>
            <pc:docMk/>
            <pc:sldMk cId="2805605201" sldId="266"/>
            <ac:grpSpMk id="3" creationId="{7723543C-8867-32E7-5858-1FC54AB7CBEE}"/>
          </ac:grpSpMkLst>
        </pc:grpChg>
        <pc:picChg chg="add del mod">
          <ac:chgData name="Đặng Đức Tài" userId="2bd3cda8-817e-4578-a39c-943211a8b916" providerId="ADAL" clId="{C654C5A7-FA6D-4BB2-9F40-07F814BF8C99}" dt="2024-03-01T15:22:53.748" v="17" actId="21"/>
          <ac:picMkLst>
            <pc:docMk/>
            <pc:sldMk cId="2805605201" sldId="266"/>
            <ac:picMk id="2" creationId="{197F872F-2D4F-FF4B-C89B-F64182F864A0}"/>
          </ac:picMkLst>
        </pc:picChg>
        <pc:picChg chg="add del mod ord">
          <ac:chgData name="Đặng Đức Tài" userId="2bd3cda8-817e-4578-a39c-943211a8b916" providerId="ADAL" clId="{C654C5A7-FA6D-4BB2-9F40-07F814BF8C99}" dt="2024-03-01T15:22:53.748" v="17" actId="21"/>
          <ac:picMkLst>
            <pc:docMk/>
            <pc:sldMk cId="2805605201" sldId="266"/>
            <ac:picMk id="3" creationId="{42FE0BF3-D00D-B50B-C6C4-EA220AF58984}"/>
          </ac:picMkLst>
        </pc:picChg>
        <pc:picChg chg="add del mod">
          <ac:chgData name="Đặng Đức Tài" userId="2bd3cda8-817e-4578-a39c-943211a8b916" providerId="ADAL" clId="{C654C5A7-FA6D-4BB2-9F40-07F814BF8C99}" dt="2024-03-01T15:23:45.769" v="28" actId="21"/>
          <ac:picMkLst>
            <pc:docMk/>
            <pc:sldMk cId="2805605201" sldId="266"/>
            <ac:picMk id="4" creationId="{42FE0BF3-D00D-B50B-C6C4-EA220AF58984}"/>
          </ac:picMkLst>
        </pc:picChg>
        <pc:picChg chg="add del mod">
          <ac:chgData name="Đặng Đức Tài" userId="2bd3cda8-817e-4578-a39c-943211a8b916" providerId="ADAL" clId="{C654C5A7-FA6D-4BB2-9F40-07F814BF8C99}" dt="2024-03-01T15:23:45.769" v="28" actId="21"/>
          <ac:picMkLst>
            <pc:docMk/>
            <pc:sldMk cId="2805605201" sldId="266"/>
            <ac:picMk id="5" creationId="{197F872F-2D4F-FF4B-C89B-F64182F864A0}"/>
          </ac:picMkLst>
        </pc:picChg>
        <pc:picChg chg="del">
          <ac:chgData name="Đặng Đức Tài" userId="2bd3cda8-817e-4578-a39c-943211a8b916" providerId="ADAL" clId="{C654C5A7-FA6D-4BB2-9F40-07F814BF8C99}" dt="2024-03-01T15:22:56.114" v="19" actId="478"/>
          <ac:picMkLst>
            <pc:docMk/>
            <pc:sldMk cId="2805605201" sldId="266"/>
            <ac:picMk id="6" creationId="{198D9356-6B63-9EF0-7214-AEF16ADD1D12}"/>
          </ac:picMkLst>
        </pc:picChg>
        <pc:picChg chg="del">
          <ac:chgData name="Đặng Đức Tài" userId="2bd3cda8-817e-4578-a39c-943211a8b916" providerId="ADAL" clId="{C654C5A7-FA6D-4BB2-9F40-07F814BF8C99}" dt="2024-03-01T15:22:55.502" v="18" actId="478"/>
          <ac:picMkLst>
            <pc:docMk/>
            <pc:sldMk cId="2805605201" sldId="266"/>
            <ac:picMk id="7" creationId="{6FC2CAC3-C4A6-5EE9-EBFB-89FF900C45F2}"/>
          </ac:picMkLst>
        </pc:picChg>
        <pc:picChg chg="add mod ord">
          <ac:chgData name="Đặng Đức Tài" userId="2bd3cda8-817e-4578-a39c-943211a8b916" providerId="ADAL" clId="{C654C5A7-FA6D-4BB2-9F40-07F814BF8C99}" dt="2024-03-02T08:00:21.812" v="319" actId="962"/>
          <ac:picMkLst>
            <pc:docMk/>
            <pc:sldMk cId="2805605201" sldId="266"/>
            <ac:picMk id="8" creationId="{42FE0BF3-D00D-B50B-C6C4-EA220AF58984}"/>
          </ac:picMkLst>
        </pc:picChg>
        <pc:picChg chg="add mod ord">
          <ac:chgData name="Đặng Đức Tài" userId="2bd3cda8-817e-4578-a39c-943211a8b916" providerId="ADAL" clId="{C654C5A7-FA6D-4BB2-9F40-07F814BF8C99}" dt="2024-03-02T08:00:15.135" v="318" actId="962"/>
          <ac:picMkLst>
            <pc:docMk/>
            <pc:sldMk cId="2805605201" sldId="266"/>
            <ac:picMk id="9" creationId="{197F872F-2D4F-FF4B-C89B-F64182F864A0}"/>
          </ac:picMkLst>
        </pc:picChg>
        <pc:picChg chg="del">
          <ac:chgData name="Đặng Đức Tài" userId="2bd3cda8-817e-4578-a39c-943211a8b916" providerId="ADAL" clId="{C654C5A7-FA6D-4BB2-9F40-07F814BF8C99}" dt="2024-03-01T15:24:07.579" v="36" actId="478"/>
          <ac:picMkLst>
            <pc:docMk/>
            <pc:sldMk cId="2805605201" sldId="266"/>
            <ac:picMk id="10" creationId="{5DE8BE3A-B632-6DEE-7C51-1F70E160313F}"/>
          </ac:picMkLst>
        </pc:picChg>
        <pc:picChg chg="add del mod">
          <ac:chgData name="Đặng Đức Tài" userId="2bd3cda8-817e-4578-a39c-943211a8b916" providerId="ADAL" clId="{C654C5A7-FA6D-4BB2-9F40-07F814BF8C99}" dt="2024-03-01T15:24:06.633" v="35" actId="21"/>
          <ac:picMkLst>
            <pc:docMk/>
            <pc:sldMk cId="2805605201" sldId="266"/>
            <ac:picMk id="11" creationId="{961E4E0C-6A89-654A-9511-66E67837EC57}"/>
          </ac:picMkLst>
        </pc:picChg>
        <pc:picChg chg="add mod">
          <ac:chgData name="Đặng Đức Tài" userId="2bd3cda8-817e-4578-a39c-943211a8b916" providerId="ADAL" clId="{C654C5A7-FA6D-4BB2-9F40-07F814BF8C99}" dt="2024-03-02T08:00:27.850" v="320" actId="962"/>
          <ac:picMkLst>
            <pc:docMk/>
            <pc:sldMk cId="2805605201" sldId="266"/>
            <ac:picMk id="12" creationId="{961E4E0C-6A89-654A-9511-66E67837EC57}"/>
          </ac:picMkLst>
        </pc:picChg>
        <pc:cxnChg chg="mod">
          <ac:chgData name="Đặng Đức Tài" userId="2bd3cda8-817e-4578-a39c-943211a8b916" providerId="ADAL" clId="{C654C5A7-FA6D-4BB2-9F40-07F814BF8C99}" dt="2024-03-03T07:41:21.818" v="1080" actId="208"/>
          <ac:cxnSpMkLst>
            <pc:docMk/>
            <pc:sldMk cId="2805605201" sldId="266"/>
            <ac:cxnSpMk id="7" creationId="{852070B6-05F9-65C1-75D3-DBC45778A555}"/>
          </ac:cxnSpMkLst>
        </pc:cxnChg>
        <pc:cxnChg chg="mod">
          <ac:chgData name="Đặng Đức Tài" userId="2bd3cda8-817e-4578-a39c-943211a8b916" providerId="ADAL" clId="{C654C5A7-FA6D-4BB2-9F40-07F814BF8C99}" dt="2024-03-03T07:41:21.818" v="1080" actId="208"/>
          <ac:cxnSpMkLst>
            <pc:docMk/>
            <pc:sldMk cId="2805605201" sldId="266"/>
            <ac:cxnSpMk id="10" creationId="{922F9EA0-2630-2073-6EAC-FAE576BCD7CE}"/>
          </ac:cxnSpMkLst>
        </pc:cxnChg>
        <pc:cxnChg chg="mod">
          <ac:chgData name="Đặng Đức Tài" userId="2bd3cda8-817e-4578-a39c-943211a8b916" providerId="ADAL" clId="{C654C5A7-FA6D-4BB2-9F40-07F814BF8C99}" dt="2024-03-03T07:41:21.818" v="1080" actId="208"/>
          <ac:cxnSpMkLst>
            <pc:docMk/>
            <pc:sldMk cId="2805605201" sldId="266"/>
            <ac:cxnSpMk id="11" creationId="{8FCE108C-97BC-A35B-8F57-2CCA5E8F8172}"/>
          </ac:cxnSpMkLst>
        </pc:cxnChg>
      </pc:sldChg>
      <pc:sldChg chg="addSp delSp modSp add del mod modTransition">
        <pc:chgData name="Đặng Đức Tài" userId="2bd3cda8-817e-4578-a39c-943211a8b916" providerId="ADAL" clId="{C654C5A7-FA6D-4BB2-9F40-07F814BF8C99}" dt="2024-03-02T08:04:05.417" v="323" actId="47"/>
        <pc:sldMkLst>
          <pc:docMk/>
          <pc:sldMk cId="3821768522" sldId="267"/>
        </pc:sldMkLst>
        <pc:picChg chg="add del mod">
          <ac:chgData name="Đặng Đức Tài" userId="2bd3cda8-817e-4578-a39c-943211a8b916" providerId="ADAL" clId="{C654C5A7-FA6D-4BB2-9F40-07F814BF8C99}" dt="2024-03-02T07:37:33.583" v="248" actId="478"/>
          <ac:picMkLst>
            <pc:docMk/>
            <pc:sldMk cId="3821768522" sldId="267"/>
            <ac:picMk id="2" creationId="{5B4A21D7-0C9F-F11B-BD22-C8A55F20F748}"/>
          </ac:picMkLst>
        </pc:picChg>
        <pc:picChg chg="add mod">
          <ac:chgData name="Đặng Đức Tài" userId="2bd3cda8-817e-4578-a39c-943211a8b916" providerId="ADAL" clId="{C654C5A7-FA6D-4BB2-9F40-07F814BF8C99}" dt="2024-03-02T07:37:37.097" v="251" actId="1076"/>
          <ac:picMkLst>
            <pc:docMk/>
            <pc:sldMk cId="3821768522" sldId="267"/>
            <ac:picMk id="4" creationId="{34432461-3D1F-594F-5808-0A0999D110F7}"/>
          </ac:picMkLst>
        </pc:picChg>
      </pc:sldChg>
      <pc:sldChg chg="addSp modSp add del mod modTransition">
        <pc:chgData name="Đặng Đức Tài" userId="2bd3cda8-817e-4578-a39c-943211a8b916" providerId="ADAL" clId="{C654C5A7-FA6D-4BB2-9F40-07F814BF8C99}" dt="2024-03-02T08:18:09.158" v="417" actId="47"/>
        <pc:sldMkLst>
          <pc:docMk/>
          <pc:sldMk cId="1366729652" sldId="268"/>
        </pc:sldMkLst>
        <pc:picChg chg="add mod">
          <ac:chgData name="Đặng Đức Tài" userId="2bd3cda8-817e-4578-a39c-943211a8b916" providerId="ADAL" clId="{C654C5A7-FA6D-4BB2-9F40-07F814BF8C99}" dt="2024-03-02T07:36:42.505" v="240" actId="1076"/>
          <ac:picMkLst>
            <pc:docMk/>
            <pc:sldMk cId="1366729652" sldId="268"/>
            <ac:picMk id="2" creationId="{478AD13C-1C25-38D8-6720-AEDF6F123550}"/>
          </ac:picMkLst>
        </pc:picChg>
        <pc:picChg chg="mod">
          <ac:chgData name="Đặng Đức Tài" userId="2bd3cda8-817e-4578-a39c-943211a8b916" providerId="ADAL" clId="{C654C5A7-FA6D-4BB2-9F40-07F814BF8C99}" dt="2024-03-01T15:30:25.631" v="110" actId="1076"/>
          <ac:picMkLst>
            <pc:docMk/>
            <pc:sldMk cId="1366729652" sldId="268"/>
            <ac:picMk id="27" creationId="{89160337-6578-7205-B9CE-984B45E166CF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4T02:54:03.221" v="1238"/>
        <pc:sldMkLst>
          <pc:docMk/>
          <pc:sldMk cId="1583925497" sldId="269"/>
        </pc:sldMkLst>
        <pc:spChg chg="mod">
          <ac:chgData name="Đặng Đức Tài" userId="2bd3cda8-817e-4578-a39c-943211a8b916" providerId="ADAL" clId="{C654C5A7-FA6D-4BB2-9F40-07F814BF8C99}" dt="2024-03-03T14:11:19.928" v="1145" actId="1076"/>
          <ac:spMkLst>
            <pc:docMk/>
            <pc:sldMk cId="1583925497" sldId="269"/>
            <ac:spMk id="2" creationId="{AF62FD08-D9A9-10B6-0A91-2BDDCC1D1B24}"/>
          </ac:spMkLst>
        </pc:spChg>
        <pc:spChg chg="mod">
          <ac:chgData name="Đặng Đức Tài" userId="2bd3cda8-817e-4578-a39c-943211a8b916" providerId="ADAL" clId="{C654C5A7-FA6D-4BB2-9F40-07F814BF8C99}" dt="2024-03-03T14:11:25.579" v="1147" actId="1076"/>
          <ac:spMkLst>
            <pc:docMk/>
            <pc:sldMk cId="1583925497" sldId="269"/>
            <ac:spMk id="3" creationId="{ABE61BEC-B6F6-E3B6-7488-A0E1939D7656}"/>
          </ac:spMkLst>
        </pc:spChg>
        <pc:spChg chg="mod">
          <ac:chgData name="Đặng Đức Tài" userId="2bd3cda8-817e-4578-a39c-943211a8b916" providerId="ADAL" clId="{C654C5A7-FA6D-4BB2-9F40-07F814BF8C99}" dt="2024-03-03T14:11:31.308" v="1149" actId="14100"/>
          <ac:spMkLst>
            <pc:docMk/>
            <pc:sldMk cId="1583925497" sldId="269"/>
            <ac:spMk id="6" creationId="{94FCC155-246A-1AD2-D330-07DB44F16207}"/>
          </ac:spMkLst>
        </pc:spChg>
        <pc:spChg chg="mod">
          <ac:chgData name="Đặng Đức Tài" userId="2bd3cda8-817e-4578-a39c-943211a8b916" providerId="ADAL" clId="{C654C5A7-FA6D-4BB2-9F40-07F814BF8C99}" dt="2024-03-01T15:27:41.865" v="83" actId="208"/>
          <ac:spMkLst>
            <pc:docMk/>
            <pc:sldMk cId="1583925497" sldId="269"/>
            <ac:spMk id="14" creationId="{155D3D83-CE6A-6146-E5F7-E8F222C3A47A}"/>
          </ac:spMkLst>
        </pc:spChg>
        <pc:spChg chg="mod">
          <ac:chgData name="Đặng Đức Tài" userId="2bd3cda8-817e-4578-a39c-943211a8b916" providerId="ADAL" clId="{C654C5A7-FA6D-4BB2-9F40-07F814BF8C99}" dt="2024-03-01T15:27:41.865" v="83" actId="208"/>
          <ac:spMkLst>
            <pc:docMk/>
            <pc:sldMk cId="1583925497" sldId="269"/>
            <ac:spMk id="15" creationId="{7503E6A9-5C4E-9010-5752-2ED9C47CD156}"/>
          </ac:spMkLst>
        </pc:spChg>
        <pc:spChg chg="mod">
          <ac:chgData name="Đặng Đức Tài" userId="2bd3cda8-817e-4578-a39c-943211a8b916" providerId="ADAL" clId="{C654C5A7-FA6D-4BB2-9F40-07F814BF8C99}" dt="2024-03-01T15:27:41.865" v="83" actId="208"/>
          <ac:spMkLst>
            <pc:docMk/>
            <pc:sldMk cId="1583925497" sldId="269"/>
            <ac:spMk id="16" creationId="{A509B8FC-CB16-A32B-4AE8-01784CBA9104}"/>
          </ac:spMkLst>
        </pc:spChg>
        <pc:grpChg chg="add mod">
          <ac:chgData name="Đặng Đức Tài" userId="2bd3cda8-817e-4578-a39c-943211a8b916" providerId="ADAL" clId="{C654C5A7-FA6D-4BB2-9F40-07F814BF8C99}" dt="2024-03-03T07:41:26.166" v="1081"/>
          <ac:grpSpMkLst>
            <pc:docMk/>
            <pc:sldMk cId="1583925497" sldId="269"/>
            <ac:grpSpMk id="9" creationId="{89104DBC-12EF-C050-8249-0275B517409C}"/>
          </ac:grpSpMkLst>
        </pc:grpChg>
        <pc:picChg chg="add del mod">
          <ac:chgData name="Đặng Đức Tài" userId="2bd3cda8-817e-4578-a39c-943211a8b916" providerId="ADAL" clId="{C654C5A7-FA6D-4BB2-9F40-07F814BF8C99}" dt="2024-03-01T15:26:53.307" v="67" actId="21"/>
          <ac:picMkLst>
            <pc:docMk/>
            <pc:sldMk cId="1583925497" sldId="269"/>
            <ac:picMk id="2" creationId="{3C75864E-1861-7907-E0FF-06EE2127ADE2}"/>
          </ac:picMkLst>
        </pc:picChg>
        <pc:picChg chg="add del mod ord">
          <ac:chgData name="Đặng Đức Tài" userId="2bd3cda8-817e-4578-a39c-943211a8b916" providerId="ADAL" clId="{C654C5A7-FA6D-4BB2-9F40-07F814BF8C99}" dt="2024-03-01T15:26:53.307" v="67" actId="21"/>
          <ac:picMkLst>
            <pc:docMk/>
            <pc:sldMk cId="1583925497" sldId="269"/>
            <ac:picMk id="3" creationId="{34432461-3D1F-594F-5808-0A0999D110F7}"/>
          </ac:picMkLst>
        </pc:picChg>
        <pc:picChg chg="add del mod ord">
          <ac:chgData name="Đặng Đức Tài" userId="2bd3cda8-817e-4578-a39c-943211a8b916" providerId="ADAL" clId="{C654C5A7-FA6D-4BB2-9F40-07F814BF8C99}" dt="2024-03-03T02:59:48.827" v="908" actId="962"/>
          <ac:picMkLst>
            <pc:docMk/>
            <pc:sldMk cId="1583925497" sldId="269"/>
            <ac:picMk id="4" creationId="{34432461-3D1F-594F-5808-0A0999D110F7}"/>
          </ac:picMkLst>
        </pc:picChg>
        <pc:picChg chg="add mod ord">
          <ac:chgData name="Đặng Đức Tài" userId="2bd3cda8-817e-4578-a39c-943211a8b916" providerId="ADAL" clId="{C654C5A7-FA6D-4BB2-9F40-07F814BF8C99}" dt="2024-03-03T02:59:43.620" v="907" actId="962"/>
          <ac:picMkLst>
            <pc:docMk/>
            <pc:sldMk cId="1583925497" sldId="269"/>
            <ac:picMk id="5" creationId="{3C75864E-1861-7907-E0FF-06EE2127ADE2}"/>
          </ac:picMkLst>
        </pc:picChg>
        <pc:picChg chg="add del mod">
          <ac:chgData name="Đặng Đức Tài" userId="2bd3cda8-817e-4578-a39c-943211a8b916" providerId="ADAL" clId="{C654C5A7-FA6D-4BB2-9F40-07F814BF8C99}" dt="2024-03-01T15:27:22.785" v="78" actId="21"/>
          <ac:picMkLst>
            <pc:docMk/>
            <pc:sldMk cId="1583925497" sldId="269"/>
            <ac:picMk id="6" creationId="{B91902B1-860D-50D9-8A82-166D1302DFE7}"/>
          </ac:picMkLst>
        </pc:picChg>
        <pc:picChg chg="add mod">
          <ac:chgData name="Đặng Đức Tài" userId="2bd3cda8-817e-4578-a39c-943211a8b916" providerId="ADAL" clId="{C654C5A7-FA6D-4BB2-9F40-07F814BF8C99}" dt="2024-03-03T02:59:56.139" v="909" actId="962"/>
          <ac:picMkLst>
            <pc:docMk/>
            <pc:sldMk cId="1583925497" sldId="269"/>
            <ac:picMk id="7" creationId="{B91902B1-860D-50D9-8A82-166D1302DFE7}"/>
          </ac:picMkLst>
        </pc:picChg>
        <pc:picChg chg="del">
          <ac:chgData name="Đặng Đức Tài" userId="2bd3cda8-817e-4578-a39c-943211a8b916" providerId="ADAL" clId="{C654C5A7-FA6D-4BB2-9F40-07F814BF8C99}" dt="2024-03-01T15:26:55.912" v="69" actId="478"/>
          <ac:picMkLst>
            <pc:docMk/>
            <pc:sldMk cId="1583925497" sldId="269"/>
            <ac:picMk id="8" creationId="{B83FBD71-700F-5DC9-E7F8-3F1D107ADB3D}"/>
          </ac:picMkLst>
        </pc:picChg>
        <pc:picChg chg="del">
          <ac:chgData name="Đặng Đức Tài" userId="2bd3cda8-817e-4578-a39c-943211a8b916" providerId="ADAL" clId="{C654C5A7-FA6D-4BB2-9F40-07F814BF8C99}" dt="2024-03-01T15:26:55.288" v="68" actId="478"/>
          <ac:picMkLst>
            <pc:docMk/>
            <pc:sldMk cId="1583925497" sldId="269"/>
            <ac:picMk id="9" creationId="{3430D147-F493-31A7-6234-A78CD7BB778D}"/>
          </ac:picMkLst>
        </pc:picChg>
        <pc:picChg chg="del">
          <ac:chgData name="Đặng Đức Tài" userId="2bd3cda8-817e-4578-a39c-943211a8b916" providerId="ADAL" clId="{C654C5A7-FA6D-4BB2-9F40-07F814BF8C99}" dt="2024-03-01T15:27:23.736" v="79" actId="478"/>
          <ac:picMkLst>
            <pc:docMk/>
            <pc:sldMk cId="1583925497" sldId="269"/>
            <ac:picMk id="12" creationId="{969296B9-2C07-138B-0A31-2DE150C55989}"/>
          </ac:picMkLst>
        </pc:picChg>
        <pc:cxnChg chg="mod">
          <ac:chgData name="Đặng Đức Tài" userId="2bd3cda8-817e-4578-a39c-943211a8b916" providerId="ADAL" clId="{C654C5A7-FA6D-4BB2-9F40-07F814BF8C99}" dt="2024-03-03T07:41:43.692" v="1083" actId="208"/>
          <ac:cxnSpMkLst>
            <pc:docMk/>
            <pc:sldMk cId="1583925497" sldId="269"/>
            <ac:cxnSpMk id="10" creationId="{CDFB944A-BDE4-DB67-B9B9-75842071A348}"/>
          </ac:cxnSpMkLst>
        </pc:cxnChg>
        <pc:cxnChg chg="mod">
          <ac:chgData name="Đặng Đức Tài" userId="2bd3cda8-817e-4578-a39c-943211a8b916" providerId="ADAL" clId="{C654C5A7-FA6D-4BB2-9F40-07F814BF8C99}" dt="2024-03-03T07:41:43.692" v="1083" actId="208"/>
          <ac:cxnSpMkLst>
            <pc:docMk/>
            <pc:sldMk cId="1583925497" sldId="269"/>
            <ac:cxnSpMk id="11" creationId="{6E7D4973-E77E-0E65-ADB7-3B5408996397}"/>
          </ac:cxnSpMkLst>
        </pc:cxnChg>
        <pc:cxnChg chg="mod">
          <ac:chgData name="Đặng Đức Tài" userId="2bd3cda8-817e-4578-a39c-943211a8b916" providerId="ADAL" clId="{C654C5A7-FA6D-4BB2-9F40-07F814BF8C99}" dt="2024-03-03T07:41:43.692" v="1083" actId="208"/>
          <ac:cxnSpMkLst>
            <pc:docMk/>
            <pc:sldMk cId="1583925497" sldId="269"/>
            <ac:cxnSpMk id="12" creationId="{6C601911-ACCC-1ED3-3054-9196D550C561}"/>
          </ac:cxnSpMkLst>
        </pc:cxnChg>
      </pc:sldChg>
      <pc:sldChg chg="addSp delSp modSp add mod modTransition">
        <pc:chgData name="Đặng Đức Tài" userId="2bd3cda8-817e-4578-a39c-943211a8b916" providerId="ADAL" clId="{C654C5A7-FA6D-4BB2-9F40-07F814BF8C99}" dt="2024-03-03T14:12:43.739" v="1163" actId="1076"/>
        <pc:sldMkLst>
          <pc:docMk/>
          <pc:sldMk cId="1621122618" sldId="270"/>
        </pc:sldMkLst>
        <pc:spChg chg="mod">
          <ac:chgData name="Đặng Đức Tài" userId="2bd3cda8-817e-4578-a39c-943211a8b916" providerId="ADAL" clId="{C654C5A7-FA6D-4BB2-9F40-07F814BF8C99}" dt="2024-03-03T14:11:49.056" v="1153" actId="1076"/>
          <ac:spMkLst>
            <pc:docMk/>
            <pc:sldMk cId="1621122618" sldId="270"/>
            <ac:spMk id="2" creationId="{DD8853E4-A2E6-97AB-A2FB-B839E8264111}"/>
          </ac:spMkLst>
        </pc:spChg>
        <pc:spChg chg="mod">
          <ac:chgData name="Đặng Đức Tài" userId="2bd3cda8-817e-4578-a39c-943211a8b916" providerId="ADAL" clId="{C654C5A7-FA6D-4BB2-9F40-07F814BF8C99}" dt="2024-03-03T14:12:38.617" v="1161" actId="1076"/>
          <ac:spMkLst>
            <pc:docMk/>
            <pc:sldMk cId="1621122618" sldId="270"/>
            <ac:spMk id="3" creationId="{744AD9D4-B97B-6BF7-E079-780621405F12}"/>
          </ac:spMkLst>
        </pc:spChg>
        <pc:spChg chg="mod">
          <ac:chgData name="Đặng Đức Tài" userId="2bd3cda8-817e-4578-a39c-943211a8b916" providerId="ADAL" clId="{C654C5A7-FA6D-4BB2-9F40-07F814BF8C99}" dt="2024-03-03T14:12:43.739" v="1163" actId="1076"/>
          <ac:spMkLst>
            <pc:docMk/>
            <pc:sldMk cId="1621122618" sldId="270"/>
            <ac:spMk id="4" creationId="{4E955650-ED5F-A89B-7C5B-E1A85108FA87}"/>
          </ac:spMkLst>
        </pc:spChg>
        <pc:spChg chg="mod">
          <ac:chgData name="Đặng Đức Tài" userId="2bd3cda8-817e-4578-a39c-943211a8b916" providerId="ADAL" clId="{C654C5A7-FA6D-4BB2-9F40-07F814BF8C99}" dt="2024-03-01T15:31:04.236" v="119" actId="208"/>
          <ac:spMkLst>
            <pc:docMk/>
            <pc:sldMk cId="1621122618" sldId="270"/>
            <ac:spMk id="14" creationId="{885756A8-3269-3B76-4F13-DA63AFF31399}"/>
          </ac:spMkLst>
        </pc:spChg>
        <pc:spChg chg="mod">
          <ac:chgData name="Đặng Đức Tài" userId="2bd3cda8-817e-4578-a39c-943211a8b916" providerId="ADAL" clId="{C654C5A7-FA6D-4BB2-9F40-07F814BF8C99}" dt="2024-03-01T15:31:04.236" v="119" actId="208"/>
          <ac:spMkLst>
            <pc:docMk/>
            <pc:sldMk cId="1621122618" sldId="270"/>
            <ac:spMk id="15" creationId="{4D9D7102-F0C8-3E95-F0FE-3D35F40D39EB}"/>
          </ac:spMkLst>
        </pc:spChg>
        <pc:spChg chg="mod">
          <ac:chgData name="Đặng Đức Tài" userId="2bd3cda8-817e-4578-a39c-943211a8b916" providerId="ADAL" clId="{C654C5A7-FA6D-4BB2-9F40-07F814BF8C99}" dt="2024-03-01T15:31:04.236" v="119" actId="208"/>
          <ac:spMkLst>
            <pc:docMk/>
            <pc:sldMk cId="1621122618" sldId="270"/>
            <ac:spMk id="16" creationId="{FB16E527-711C-030D-B731-60E36CD55D03}"/>
          </ac:spMkLst>
        </pc:spChg>
        <pc:grpChg chg="add mod">
          <ac:chgData name="Đặng Đức Tài" userId="2bd3cda8-817e-4578-a39c-943211a8b916" providerId="ADAL" clId="{C654C5A7-FA6D-4BB2-9F40-07F814BF8C99}" dt="2024-03-03T07:41:48.669" v="1084"/>
          <ac:grpSpMkLst>
            <pc:docMk/>
            <pc:sldMk cId="1621122618" sldId="270"/>
            <ac:grpSpMk id="7" creationId="{878125B5-5B8A-183C-7005-E1C6B8E78C11}"/>
          </ac:grpSpMkLst>
        </pc:grpChg>
        <pc:picChg chg="add del mod">
          <ac:chgData name="Đặng Đức Tài" userId="2bd3cda8-817e-4578-a39c-943211a8b916" providerId="ADAL" clId="{C654C5A7-FA6D-4BB2-9F40-07F814BF8C99}" dt="2024-03-01T15:30:02.552" v="102" actId="21"/>
          <ac:picMkLst>
            <pc:docMk/>
            <pc:sldMk cId="1621122618" sldId="270"/>
            <ac:picMk id="2" creationId="{B9FF1B2B-D4FC-B5DC-C795-4B0D54F62890}"/>
          </ac:picMkLst>
        </pc:picChg>
        <pc:picChg chg="add del mod ord">
          <ac:chgData name="Đặng Đức Tài" userId="2bd3cda8-817e-4578-a39c-943211a8b916" providerId="ADAL" clId="{C654C5A7-FA6D-4BB2-9F40-07F814BF8C99}" dt="2024-03-01T15:30:02.552" v="102" actId="21"/>
          <ac:picMkLst>
            <pc:docMk/>
            <pc:sldMk cId="1621122618" sldId="270"/>
            <ac:picMk id="3" creationId="{C2075765-2BE6-6A36-D539-EA92C0E6FE70}"/>
          </ac:picMkLst>
        </pc:picChg>
        <pc:picChg chg="del">
          <ac:chgData name="Đặng Đức Tài" userId="2bd3cda8-817e-4578-a39c-943211a8b916" providerId="ADAL" clId="{C654C5A7-FA6D-4BB2-9F40-07F814BF8C99}" dt="2024-03-01T15:30:05.067" v="104" actId="478"/>
          <ac:picMkLst>
            <pc:docMk/>
            <pc:sldMk cId="1621122618" sldId="270"/>
            <ac:picMk id="4" creationId="{307A0F13-0B93-1E01-D8B5-38F6C3797A10}"/>
          </ac:picMkLst>
        </pc:picChg>
        <pc:picChg chg="del">
          <ac:chgData name="Đặng Đức Tài" userId="2bd3cda8-817e-4578-a39c-943211a8b916" providerId="ADAL" clId="{C654C5A7-FA6D-4BB2-9F40-07F814BF8C99}" dt="2024-03-01T15:30:04.154" v="103" actId="478"/>
          <ac:picMkLst>
            <pc:docMk/>
            <pc:sldMk cId="1621122618" sldId="270"/>
            <ac:picMk id="5" creationId="{993B2698-C434-EFAE-FA0E-FA4BF282BBC8}"/>
          </ac:picMkLst>
        </pc:picChg>
        <pc:picChg chg="add mod ord">
          <ac:chgData name="Đặng Đức Tài" userId="2bd3cda8-817e-4578-a39c-943211a8b916" providerId="ADAL" clId="{C654C5A7-FA6D-4BB2-9F40-07F814BF8C99}" dt="2024-03-02T08:33:23.101" v="431" actId="962"/>
          <ac:picMkLst>
            <pc:docMk/>
            <pc:sldMk cId="1621122618" sldId="270"/>
            <ac:picMk id="6" creationId="{C2075765-2BE6-6A36-D539-EA92C0E6FE70}"/>
          </ac:picMkLst>
        </pc:picChg>
        <pc:picChg chg="del">
          <ac:chgData name="Đặng Đức Tài" userId="2bd3cda8-817e-4578-a39c-943211a8b916" providerId="ADAL" clId="{C654C5A7-FA6D-4BB2-9F40-07F814BF8C99}" dt="2024-03-01T15:30:45.429" v="116" actId="478"/>
          <ac:picMkLst>
            <pc:docMk/>
            <pc:sldMk cId="1621122618" sldId="270"/>
            <ac:picMk id="7" creationId="{37629980-DAB0-1FA8-0929-1993FF611F10}"/>
          </ac:picMkLst>
        </pc:picChg>
        <pc:picChg chg="add mod ord">
          <ac:chgData name="Đặng Đức Tài" userId="2bd3cda8-817e-4578-a39c-943211a8b916" providerId="ADAL" clId="{C654C5A7-FA6D-4BB2-9F40-07F814BF8C99}" dt="2024-03-02T08:33:14.773" v="430" actId="962"/>
          <ac:picMkLst>
            <pc:docMk/>
            <pc:sldMk cId="1621122618" sldId="270"/>
            <ac:picMk id="8" creationId="{B9FF1B2B-D4FC-B5DC-C795-4B0D54F62890}"/>
          </ac:picMkLst>
        </pc:picChg>
        <pc:picChg chg="add del mod">
          <ac:chgData name="Đặng Đức Tài" userId="2bd3cda8-817e-4578-a39c-943211a8b916" providerId="ADAL" clId="{C654C5A7-FA6D-4BB2-9F40-07F814BF8C99}" dt="2024-03-01T15:30:44.473" v="115" actId="21"/>
          <ac:picMkLst>
            <pc:docMk/>
            <pc:sldMk cId="1621122618" sldId="270"/>
            <ac:picMk id="9" creationId="{8C5F1465-4A4B-F62D-76F9-63CFCC35C490}"/>
          </ac:picMkLst>
        </pc:picChg>
        <pc:picChg chg="add mod">
          <ac:chgData name="Đặng Đức Tài" userId="2bd3cda8-817e-4578-a39c-943211a8b916" providerId="ADAL" clId="{C654C5A7-FA6D-4BB2-9F40-07F814BF8C99}" dt="2024-03-02T08:33:10.275" v="429" actId="962"/>
          <ac:picMkLst>
            <pc:docMk/>
            <pc:sldMk cId="1621122618" sldId="270"/>
            <ac:picMk id="10" creationId="{8C5F1465-4A4B-F62D-76F9-63CFCC35C490}"/>
          </ac:picMkLst>
        </pc:picChg>
        <pc:cxnChg chg="mod">
          <ac:chgData name="Đặng Đức Tài" userId="2bd3cda8-817e-4578-a39c-943211a8b916" providerId="ADAL" clId="{C654C5A7-FA6D-4BB2-9F40-07F814BF8C99}" dt="2024-03-03T07:42:15.663" v="1088" actId="208"/>
          <ac:cxnSpMkLst>
            <pc:docMk/>
            <pc:sldMk cId="1621122618" sldId="270"/>
            <ac:cxnSpMk id="9" creationId="{AC4C2634-72BC-FF0A-BA19-DB0119E2DCE0}"/>
          </ac:cxnSpMkLst>
        </pc:cxnChg>
        <pc:cxnChg chg="mod">
          <ac:chgData name="Đặng Đức Tài" userId="2bd3cda8-817e-4578-a39c-943211a8b916" providerId="ADAL" clId="{C654C5A7-FA6D-4BB2-9F40-07F814BF8C99}" dt="2024-03-03T07:42:15.663" v="1088" actId="208"/>
          <ac:cxnSpMkLst>
            <pc:docMk/>
            <pc:sldMk cId="1621122618" sldId="270"/>
            <ac:cxnSpMk id="11" creationId="{90CCF4FA-027A-23F8-22E4-D23369358DD9}"/>
          </ac:cxnSpMkLst>
        </pc:cxnChg>
        <pc:cxnChg chg="mod">
          <ac:chgData name="Đặng Đức Tài" userId="2bd3cda8-817e-4578-a39c-943211a8b916" providerId="ADAL" clId="{C654C5A7-FA6D-4BB2-9F40-07F814BF8C99}" dt="2024-03-03T07:42:15.663" v="1088" actId="208"/>
          <ac:cxnSpMkLst>
            <pc:docMk/>
            <pc:sldMk cId="1621122618" sldId="270"/>
            <ac:cxnSpMk id="12" creationId="{2703506C-39DA-F49C-250D-05A8B1C61586}"/>
          </ac:cxnSpMkLst>
        </pc:cxnChg>
      </pc:sldChg>
      <pc:sldChg chg="addSp modSp add mod modTransition">
        <pc:chgData name="Đặng Đức Tài" userId="2bd3cda8-817e-4578-a39c-943211a8b916" providerId="ADAL" clId="{C654C5A7-FA6D-4BB2-9F40-07F814BF8C99}" dt="2024-03-05T07:00:18.054" v="1252"/>
        <pc:sldMkLst>
          <pc:docMk/>
          <pc:sldMk cId="2451269834" sldId="271"/>
        </pc:sldMkLst>
        <pc:spChg chg="add mod">
          <ac:chgData name="Đặng Đức Tài" userId="2bd3cda8-817e-4578-a39c-943211a8b916" providerId="ADAL" clId="{C654C5A7-FA6D-4BB2-9F40-07F814BF8C99}" dt="2024-03-03T02:55:14.483" v="881"/>
          <ac:spMkLst>
            <pc:docMk/>
            <pc:sldMk cId="2451269834" sldId="271"/>
            <ac:spMk id="5" creationId="{053FD4D6-5C7D-CE13-EC45-B7BFEF898336}"/>
          </ac:spMkLst>
        </pc:spChg>
        <pc:spChg chg="add mod">
          <ac:chgData name="Đặng Đức Tài" userId="2bd3cda8-817e-4578-a39c-943211a8b916" providerId="ADAL" clId="{C654C5A7-FA6D-4BB2-9F40-07F814BF8C99}" dt="2024-03-05T07:00:18.054" v="1252"/>
          <ac:spMkLst>
            <pc:docMk/>
            <pc:sldMk cId="2451269834" sldId="271"/>
            <ac:spMk id="6" creationId="{1C900B92-F706-7BE5-7378-121AECC85741}"/>
          </ac:spMkLst>
        </pc:spChg>
        <pc:picChg chg="add mod">
          <ac:chgData name="Đặng Đức Tài" userId="2bd3cda8-817e-4578-a39c-943211a8b916" providerId="ADAL" clId="{C654C5A7-FA6D-4BB2-9F40-07F814BF8C99}" dt="2024-03-02T07:36:33.580" v="239" actId="1076"/>
          <ac:picMkLst>
            <pc:docMk/>
            <pc:sldMk cId="2451269834" sldId="271"/>
            <ac:picMk id="2" creationId="{115218B7-A9A1-E581-039E-BA914343A7DD}"/>
          </ac:picMkLst>
        </pc:picChg>
        <pc:picChg chg="add mod">
          <ac:chgData name="Đặng Đức Tài" userId="2bd3cda8-817e-4578-a39c-943211a8b916" providerId="ADAL" clId="{C654C5A7-FA6D-4BB2-9F40-07F814BF8C99}" dt="2024-03-02T08:36:17.143" v="453" actId="962"/>
          <ac:picMkLst>
            <pc:docMk/>
            <pc:sldMk cId="2451269834" sldId="271"/>
            <ac:picMk id="3" creationId="{BC7E6657-B4BC-2E57-2B0B-8D5C8B202E0C}"/>
          </ac:picMkLst>
        </pc:picChg>
        <pc:picChg chg="add mod ord">
          <ac:chgData name="Đặng Đức Tài" userId="2bd3cda8-817e-4578-a39c-943211a8b916" providerId="ADAL" clId="{C654C5A7-FA6D-4BB2-9F40-07F814BF8C99}" dt="2024-03-02T08:36:42.184" v="459" actId="962"/>
          <ac:picMkLst>
            <pc:docMk/>
            <pc:sldMk cId="2451269834" sldId="271"/>
            <ac:picMk id="4" creationId="{EF2F03AB-3952-8673-A3DD-69EDE5BB26D9}"/>
          </ac:picMkLst>
        </pc:picChg>
        <pc:picChg chg="mod">
          <ac:chgData name="Đặng Đức Tài" userId="2bd3cda8-817e-4578-a39c-943211a8b916" providerId="ADAL" clId="{C654C5A7-FA6D-4BB2-9F40-07F814BF8C99}" dt="2024-03-01T15:32:07.446" v="137" actId="1076"/>
          <ac:picMkLst>
            <pc:docMk/>
            <pc:sldMk cId="2451269834" sldId="271"/>
            <ac:picMk id="7" creationId="{5EF27DE9-1048-31B6-1F15-5BB0EA36AECF}"/>
          </ac:picMkLst>
        </pc:picChg>
        <pc:picChg chg="mod">
          <ac:chgData name="Đặng Đức Tài" userId="2bd3cda8-817e-4578-a39c-943211a8b916" providerId="ADAL" clId="{C654C5A7-FA6D-4BB2-9F40-07F814BF8C99}" dt="2024-03-02T08:36:28.699" v="455" actId="962"/>
          <ac:picMkLst>
            <pc:docMk/>
            <pc:sldMk cId="2451269834" sldId="271"/>
            <ac:picMk id="9" creationId="{BB814600-C215-9FA1-CA5E-E72977A9E991}"/>
          </ac:picMkLst>
        </pc:picChg>
        <pc:picChg chg="mod">
          <ac:chgData name="Đặng Đức Tài" userId="2bd3cda8-817e-4578-a39c-943211a8b916" providerId="ADAL" clId="{C654C5A7-FA6D-4BB2-9F40-07F814BF8C99}" dt="2024-03-03T03:00:30.701" v="911" actId="962"/>
          <ac:picMkLst>
            <pc:docMk/>
            <pc:sldMk cId="2451269834" sldId="271"/>
            <ac:picMk id="19" creationId="{A8CA0629-19B1-ADBD-1BD8-4EBA6B5E0EF4}"/>
          </ac:picMkLst>
        </pc:picChg>
        <pc:picChg chg="mod">
          <ac:chgData name="Đặng Đức Tài" userId="2bd3cda8-817e-4578-a39c-943211a8b916" providerId="ADAL" clId="{C654C5A7-FA6D-4BB2-9F40-07F814BF8C99}" dt="2024-03-02T08:36:01.480" v="449" actId="962"/>
          <ac:picMkLst>
            <pc:docMk/>
            <pc:sldMk cId="2451269834" sldId="271"/>
            <ac:picMk id="21" creationId="{4B69D635-0A49-7E3F-8FBB-8831D4A5ED4E}"/>
          </ac:picMkLst>
        </pc:picChg>
        <pc:picChg chg="mod">
          <ac:chgData name="Đặng Đức Tài" userId="2bd3cda8-817e-4578-a39c-943211a8b916" providerId="ADAL" clId="{C654C5A7-FA6D-4BB2-9F40-07F814BF8C99}" dt="2024-03-03T03:00:38.251" v="912" actId="962"/>
          <ac:picMkLst>
            <pc:docMk/>
            <pc:sldMk cId="2451269834" sldId="271"/>
            <ac:picMk id="26" creationId="{D88A792F-BDE4-4E09-7A39-7B5A5CDBD7E7}"/>
          </ac:picMkLst>
        </pc:picChg>
        <pc:picChg chg="mod">
          <ac:chgData name="Đặng Đức Tài" userId="2bd3cda8-817e-4578-a39c-943211a8b916" providerId="ADAL" clId="{C654C5A7-FA6D-4BB2-9F40-07F814BF8C99}" dt="2024-03-02T08:36:23.831" v="454" actId="962"/>
          <ac:picMkLst>
            <pc:docMk/>
            <pc:sldMk cId="2451269834" sldId="271"/>
            <ac:picMk id="27" creationId="{EC05EFEF-E54B-CA3C-DA4E-817FF2D7FCCC}"/>
          </ac:picMkLst>
        </pc:picChg>
        <pc:picChg chg="mod">
          <ac:chgData name="Đặng Đức Tài" userId="2bd3cda8-817e-4578-a39c-943211a8b916" providerId="ADAL" clId="{C654C5A7-FA6D-4BB2-9F40-07F814BF8C99}" dt="2024-03-02T08:36:46.709" v="460" actId="962"/>
          <ac:picMkLst>
            <pc:docMk/>
            <pc:sldMk cId="2451269834" sldId="271"/>
            <ac:picMk id="28" creationId="{99450F45-BD59-D85A-E51C-529786F7F80E}"/>
          </ac:picMkLst>
        </pc:picChg>
      </pc:sldChg>
      <pc:sldChg chg="addSp modSp add del mod modTransition">
        <pc:chgData name="Đặng Đức Tài" userId="2bd3cda8-817e-4578-a39c-943211a8b916" providerId="ADAL" clId="{C654C5A7-FA6D-4BB2-9F40-07F814BF8C99}" dt="2024-03-02T08:41:38.984" v="467" actId="47"/>
        <pc:sldMkLst>
          <pc:docMk/>
          <pc:sldMk cId="1362158414" sldId="272"/>
        </pc:sldMkLst>
        <pc:picChg chg="add mod">
          <ac:chgData name="Đặng Đức Tài" userId="2bd3cda8-817e-4578-a39c-943211a8b916" providerId="ADAL" clId="{C654C5A7-FA6D-4BB2-9F40-07F814BF8C99}" dt="2024-03-02T07:36:29.147" v="238" actId="1076"/>
          <ac:picMkLst>
            <pc:docMk/>
            <pc:sldMk cId="1362158414" sldId="272"/>
            <ac:picMk id="2" creationId="{062D0918-328D-9D30-2EEB-BA53BBF04AFC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3T14:13:02.710" v="1167" actId="1076"/>
        <pc:sldMkLst>
          <pc:docMk/>
          <pc:sldMk cId="769615259" sldId="273"/>
        </pc:sldMkLst>
        <pc:spChg chg="mod">
          <ac:chgData name="Đặng Đức Tài" userId="2bd3cda8-817e-4578-a39c-943211a8b916" providerId="ADAL" clId="{C654C5A7-FA6D-4BB2-9F40-07F814BF8C99}" dt="2024-03-03T14:12:52.957" v="1165" actId="1076"/>
          <ac:spMkLst>
            <pc:docMk/>
            <pc:sldMk cId="769615259" sldId="273"/>
            <ac:spMk id="2" creationId="{C0FA4A22-506A-4F6C-6A2A-14892718F1B3}"/>
          </ac:spMkLst>
        </pc:spChg>
        <pc:spChg chg="mod">
          <ac:chgData name="Đặng Đức Tài" userId="2bd3cda8-817e-4578-a39c-943211a8b916" providerId="ADAL" clId="{C654C5A7-FA6D-4BB2-9F40-07F814BF8C99}" dt="2024-03-03T14:11:55.608" v="1155" actId="123"/>
          <ac:spMkLst>
            <pc:docMk/>
            <pc:sldMk cId="769615259" sldId="273"/>
            <ac:spMk id="4" creationId="{A03DE629-E895-218F-8B97-95E6AAD15FD5}"/>
          </ac:spMkLst>
        </pc:spChg>
        <pc:spChg chg="mod">
          <ac:chgData name="Đặng Đức Tài" userId="2bd3cda8-817e-4578-a39c-943211a8b916" providerId="ADAL" clId="{C654C5A7-FA6D-4BB2-9F40-07F814BF8C99}" dt="2024-03-03T14:13:02.710" v="1167" actId="1076"/>
          <ac:spMkLst>
            <pc:docMk/>
            <pc:sldMk cId="769615259" sldId="273"/>
            <ac:spMk id="6" creationId="{852D28C1-3DB0-DD12-F3A5-7D02F53AC66D}"/>
          </ac:spMkLst>
        </pc:spChg>
        <pc:spChg chg="mod">
          <ac:chgData name="Đặng Đức Tài" userId="2bd3cda8-817e-4578-a39c-943211a8b916" providerId="ADAL" clId="{C654C5A7-FA6D-4BB2-9F40-07F814BF8C99}" dt="2024-03-01T15:34:32.565" v="170" actId="208"/>
          <ac:spMkLst>
            <pc:docMk/>
            <pc:sldMk cId="769615259" sldId="273"/>
            <ac:spMk id="14" creationId="{AD8D0650-1469-9333-7A93-19CCDF0E092B}"/>
          </ac:spMkLst>
        </pc:spChg>
        <pc:spChg chg="mod">
          <ac:chgData name="Đặng Đức Tài" userId="2bd3cda8-817e-4578-a39c-943211a8b916" providerId="ADAL" clId="{C654C5A7-FA6D-4BB2-9F40-07F814BF8C99}" dt="2024-03-01T15:34:32.565" v="170" actId="208"/>
          <ac:spMkLst>
            <pc:docMk/>
            <pc:sldMk cId="769615259" sldId="273"/>
            <ac:spMk id="15" creationId="{A342552C-0319-B6D2-59DA-D44587B30C2C}"/>
          </ac:spMkLst>
        </pc:spChg>
        <pc:spChg chg="mod">
          <ac:chgData name="Đặng Đức Tài" userId="2bd3cda8-817e-4578-a39c-943211a8b916" providerId="ADAL" clId="{C654C5A7-FA6D-4BB2-9F40-07F814BF8C99}" dt="2024-03-01T15:34:32.565" v="170" actId="208"/>
          <ac:spMkLst>
            <pc:docMk/>
            <pc:sldMk cId="769615259" sldId="273"/>
            <ac:spMk id="16" creationId="{0F530E0F-F4D5-8FA8-DF7A-C84FF8B836E4}"/>
          </ac:spMkLst>
        </pc:spChg>
        <pc:grpChg chg="add mod">
          <ac:chgData name="Đặng Đức Tài" userId="2bd3cda8-817e-4578-a39c-943211a8b916" providerId="ADAL" clId="{C654C5A7-FA6D-4BB2-9F40-07F814BF8C99}" dt="2024-03-03T07:42:25.478" v="1090" actId="14100"/>
          <ac:grpSpMkLst>
            <pc:docMk/>
            <pc:sldMk cId="769615259" sldId="273"/>
            <ac:grpSpMk id="8" creationId="{7D2C3861-765C-B9C1-2337-E7F234DA8986}"/>
          </ac:grpSpMkLst>
        </pc:grpChg>
        <pc:picChg chg="add del mod">
          <ac:chgData name="Đặng Đức Tài" userId="2bd3cda8-817e-4578-a39c-943211a8b916" providerId="ADAL" clId="{C654C5A7-FA6D-4BB2-9F40-07F814BF8C99}" dt="2024-03-01T15:31:55.661" v="130" actId="21"/>
          <ac:picMkLst>
            <pc:docMk/>
            <pc:sldMk cId="769615259" sldId="273"/>
            <ac:picMk id="2" creationId="{8BFBEC82-04F3-5CFC-8077-6CF60BB66569}"/>
          </ac:picMkLst>
        </pc:picChg>
        <pc:picChg chg="add mod ord">
          <ac:chgData name="Đặng Đức Tài" userId="2bd3cda8-817e-4578-a39c-943211a8b916" providerId="ADAL" clId="{C654C5A7-FA6D-4BB2-9F40-07F814BF8C99}" dt="2024-03-02T08:36:58.952" v="462" actId="962"/>
          <ac:picMkLst>
            <pc:docMk/>
            <pc:sldMk cId="769615259" sldId="273"/>
            <ac:picMk id="3" creationId="{8BFBEC82-04F3-5CFC-8077-6CF60BB66569}"/>
          </ac:picMkLst>
        </pc:picChg>
        <pc:picChg chg="add mod ord">
          <ac:chgData name="Đặng Đức Tài" userId="2bd3cda8-817e-4578-a39c-943211a8b916" providerId="ADAL" clId="{C654C5A7-FA6D-4BB2-9F40-07F814BF8C99}" dt="2024-03-01T15:33:01.403" v="146" actId="1076"/>
          <ac:picMkLst>
            <pc:docMk/>
            <pc:sldMk cId="769615259" sldId="273"/>
            <ac:picMk id="4" creationId="{AC29B635-1795-A4EC-C6D2-814CB1589612}"/>
          </ac:picMkLst>
        </pc:picChg>
        <pc:picChg chg="add mod ord">
          <ac:chgData name="Đặng Đức Tài" userId="2bd3cda8-817e-4578-a39c-943211a8b916" providerId="ADAL" clId="{C654C5A7-FA6D-4BB2-9F40-07F814BF8C99}" dt="2024-03-02T08:37:02.209" v="463" actId="962"/>
          <ac:picMkLst>
            <pc:docMk/>
            <pc:sldMk cId="769615259" sldId="273"/>
            <ac:picMk id="5" creationId="{4B3A6CEC-AF57-D53E-C79F-A5D889632CC1}"/>
          </ac:picMkLst>
        </pc:picChg>
        <pc:picChg chg="del">
          <ac:chgData name="Đặng Đức Tài" userId="2bd3cda8-817e-4578-a39c-943211a8b916" providerId="ADAL" clId="{C654C5A7-FA6D-4BB2-9F40-07F814BF8C99}" dt="2024-03-01T15:31:57.213" v="132" actId="478"/>
          <ac:picMkLst>
            <pc:docMk/>
            <pc:sldMk cId="769615259" sldId="273"/>
            <ac:picMk id="6" creationId="{153D74DA-9A91-FC6A-895A-A7CC012B2E1C}"/>
          </ac:picMkLst>
        </pc:picChg>
        <pc:picChg chg="add del mod">
          <ac:chgData name="Đặng Đức Tài" userId="2bd3cda8-817e-4578-a39c-943211a8b916" providerId="ADAL" clId="{C654C5A7-FA6D-4BB2-9F40-07F814BF8C99}" dt="2024-03-01T15:34:12.684" v="165" actId="21"/>
          <ac:picMkLst>
            <pc:docMk/>
            <pc:sldMk cId="769615259" sldId="273"/>
            <ac:picMk id="7" creationId="{6CCD3133-5DB5-4A6B-1AFD-0EA8834C7641}"/>
          </ac:picMkLst>
        </pc:picChg>
        <pc:picChg chg="del">
          <ac:chgData name="Đặng Đức Tài" userId="2bd3cda8-817e-4578-a39c-943211a8b916" providerId="ADAL" clId="{C654C5A7-FA6D-4BB2-9F40-07F814BF8C99}" dt="2024-03-01T15:31:56.663" v="131" actId="478"/>
          <ac:picMkLst>
            <pc:docMk/>
            <pc:sldMk cId="769615259" sldId="273"/>
            <ac:picMk id="8" creationId="{77CB6F3D-8AE0-056A-717C-61967A54A5C5}"/>
          </ac:picMkLst>
        </pc:picChg>
        <pc:picChg chg="add mod">
          <ac:chgData name="Đặng Đức Tài" userId="2bd3cda8-817e-4578-a39c-943211a8b916" providerId="ADAL" clId="{C654C5A7-FA6D-4BB2-9F40-07F814BF8C99}" dt="2024-03-02T08:37:06.605" v="464" actId="962"/>
          <ac:picMkLst>
            <pc:docMk/>
            <pc:sldMk cId="769615259" sldId="273"/>
            <ac:picMk id="9" creationId="{6CCD3133-5DB5-4A6B-1AFD-0EA8834C7641}"/>
          </ac:picMkLst>
        </pc:picChg>
        <pc:picChg chg="del">
          <ac:chgData name="Đặng Đức Tài" userId="2bd3cda8-817e-4578-a39c-943211a8b916" providerId="ADAL" clId="{C654C5A7-FA6D-4BB2-9F40-07F814BF8C99}" dt="2024-03-01T15:34:13.827" v="166" actId="478"/>
          <ac:picMkLst>
            <pc:docMk/>
            <pc:sldMk cId="769615259" sldId="273"/>
            <ac:picMk id="10" creationId="{E1CBD63D-1CBA-BC0C-B330-99A0F402B7F2}"/>
          </ac:picMkLst>
        </pc:picChg>
        <pc:cxnChg chg="mod">
          <ac:chgData name="Đặng Đức Tài" userId="2bd3cda8-817e-4578-a39c-943211a8b916" providerId="ADAL" clId="{C654C5A7-FA6D-4BB2-9F40-07F814BF8C99}" dt="2024-03-03T07:42:45.683" v="1094" actId="208"/>
          <ac:cxnSpMkLst>
            <pc:docMk/>
            <pc:sldMk cId="769615259" sldId="273"/>
            <ac:cxnSpMk id="10" creationId="{805D78C4-4ED5-E115-1A5E-306F7A12DD9D}"/>
          </ac:cxnSpMkLst>
        </pc:cxnChg>
        <pc:cxnChg chg="mod">
          <ac:chgData name="Đặng Đức Tài" userId="2bd3cda8-817e-4578-a39c-943211a8b916" providerId="ADAL" clId="{C654C5A7-FA6D-4BB2-9F40-07F814BF8C99}" dt="2024-03-03T07:42:45.683" v="1094" actId="208"/>
          <ac:cxnSpMkLst>
            <pc:docMk/>
            <pc:sldMk cId="769615259" sldId="273"/>
            <ac:cxnSpMk id="11" creationId="{34931621-FE0B-0FCF-C4FF-4E41574FD0A8}"/>
          </ac:cxnSpMkLst>
        </pc:cxnChg>
        <pc:cxnChg chg="mod">
          <ac:chgData name="Đặng Đức Tài" userId="2bd3cda8-817e-4578-a39c-943211a8b916" providerId="ADAL" clId="{C654C5A7-FA6D-4BB2-9F40-07F814BF8C99}" dt="2024-03-03T07:42:45.683" v="1094" actId="208"/>
          <ac:cxnSpMkLst>
            <pc:docMk/>
            <pc:sldMk cId="769615259" sldId="273"/>
            <ac:cxnSpMk id="12" creationId="{859981CC-C741-CD2E-9201-4EC38FB80197}"/>
          </ac:cxnSpMkLst>
        </pc:cxnChg>
      </pc:sldChg>
      <pc:sldChg chg="addSp delSp modSp add mod modTransition">
        <pc:chgData name="Đặng Đức Tài" userId="2bd3cda8-817e-4578-a39c-943211a8b916" providerId="ADAL" clId="{C654C5A7-FA6D-4BB2-9F40-07F814BF8C99}" dt="2024-03-03T14:23:09.629" v="1237" actId="20577"/>
        <pc:sldMkLst>
          <pc:docMk/>
          <pc:sldMk cId="888183125" sldId="274"/>
        </pc:sldMkLst>
        <pc:spChg chg="mod">
          <ac:chgData name="Đặng Đức Tài" userId="2bd3cda8-817e-4578-a39c-943211a8b916" providerId="ADAL" clId="{C654C5A7-FA6D-4BB2-9F40-07F814BF8C99}" dt="2024-03-03T14:13:07.543" v="1168" actId="120"/>
          <ac:spMkLst>
            <pc:docMk/>
            <pc:sldMk cId="888183125" sldId="274"/>
            <ac:spMk id="2" creationId="{0F404B05-C80E-24F1-6324-85F28D54B456}"/>
          </ac:spMkLst>
        </pc:spChg>
        <pc:spChg chg="mod">
          <ac:chgData name="Đặng Đức Tài" userId="2bd3cda8-817e-4578-a39c-943211a8b916" providerId="ADAL" clId="{C654C5A7-FA6D-4BB2-9F40-07F814BF8C99}" dt="2024-03-03T14:13:10.824" v="1169" actId="120"/>
          <ac:spMkLst>
            <pc:docMk/>
            <pc:sldMk cId="888183125" sldId="274"/>
            <ac:spMk id="3" creationId="{74D9F124-C550-FA5E-4535-D416584C3B62}"/>
          </ac:spMkLst>
        </pc:spChg>
        <pc:spChg chg="mod">
          <ac:chgData name="Đặng Đức Tài" userId="2bd3cda8-817e-4578-a39c-943211a8b916" providerId="ADAL" clId="{C654C5A7-FA6D-4BB2-9F40-07F814BF8C99}" dt="2024-03-03T14:13:27.668" v="1175" actId="1076"/>
          <ac:spMkLst>
            <pc:docMk/>
            <pc:sldMk cId="888183125" sldId="274"/>
            <ac:spMk id="5" creationId="{B3356F53-80CC-51C1-6A70-A5D281AB265F}"/>
          </ac:spMkLst>
        </pc:spChg>
        <pc:spChg chg="mod">
          <ac:chgData name="Đặng Đức Tài" userId="2bd3cda8-817e-4578-a39c-943211a8b916" providerId="ADAL" clId="{C654C5A7-FA6D-4BB2-9F40-07F814BF8C99}" dt="2024-03-03T14:23:09.629" v="1237" actId="20577"/>
          <ac:spMkLst>
            <pc:docMk/>
            <pc:sldMk cId="888183125" sldId="274"/>
            <ac:spMk id="6" creationId="{781930A1-907E-ED08-B235-3B43B03D4D10}"/>
          </ac:spMkLst>
        </pc:spChg>
        <pc:spChg chg="mod">
          <ac:chgData name="Đặng Đức Tài" userId="2bd3cda8-817e-4578-a39c-943211a8b916" providerId="ADAL" clId="{C654C5A7-FA6D-4BB2-9F40-07F814BF8C99}" dt="2024-03-02T09:12:30.562" v="482" actId="962"/>
          <ac:spMkLst>
            <pc:docMk/>
            <pc:sldMk cId="888183125" sldId="274"/>
            <ac:spMk id="14" creationId="{ECABE6E3-D505-E376-F565-60F7568574A8}"/>
          </ac:spMkLst>
        </pc:spChg>
        <pc:spChg chg="mod">
          <ac:chgData name="Đặng Đức Tài" userId="2bd3cda8-817e-4578-a39c-943211a8b916" providerId="ADAL" clId="{C654C5A7-FA6D-4BB2-9F40-07F814BF8C99}" dt="2024-03-02T09:12:30.562" v="482" actId="962"/>
          <ac:spMkLst>
            <pc:docMk/>
            <pc:sldMk cId="888183125" sldId="274"/>
            <ac:spMk id="15" creationId="{C64ACB65-5124-EDCD-072E-52F89951E5CD}"/>
          </ac:spMkLst>
        </pc:spChg>
        <pc:spChg chg="mod">
          <ac:chgData name="Đặng Đức Tài" userId="2bd3cda8-817e-4578-a39c-943211a8b916" providerId="ADAL" clId="{C654C5A7-FA6D-4BB2-9F40-07F814BF8C99}" dt="2024-03-02T09:12:30.562" v="482" actId="962"/>
          <ac:spMkLst>
            <pc:docMk/>
            <pc:sldMk cId="888183125" sldId="274"/>
            <ac:spMk id="16" creationId="{EAC33F6F-1380-231F-9C44-075DF8FE296F}"/>
          </ac:spMkLst>
        </pc:spChg>
        <pc:grpChg chg="add mod">
          <ac:chgData name="Đặng Đức Tài" userId="2bd3cda8-817e-4578-a39c-943211a8b916" providerId="ADAL" clId="{C654C5A7-FA6D-4BB2-9F40-07F814BF8C99}" dt="2024-03-03T07:42:49.866" v="1095"/>
          <ac:grpSpMkLst>
            <pc:docMk/>
            <pc:sldMk cId="888183125" sldId="274"/>
            <ac:grpSpMk id="8" creationId="{894C46F2-2570-14FD-D5ED-D1C413297986}"/>
          </ac:grpSpMkLst>
        </pc:grpChg>
        <pc:picChg chg="add del mod">
          <ac:chgData name="Đặng Đức Tài" userId="2bd3cda8-817e-4578-a39c-943211a8b916" providerId="ADAL" clId="{C654C5A7-FA6D-4BB2-9F40-07F814BF8C99}" dt="2024-03-01T15:35:08.650" v="181" actId="21"/>
          <ac:picMkLst>
            <pc:docMk/>
            <pc:sldMk cId="888183125" sldId="274"/>
            <ac:picMk id="2" creationId="{13681B42-2E66-9F31-255E-D70B4F7C32C3}"/>
          </ac:picMkLst>
        </pc:picChg>
        <pc:picChg chg="del">
          <ac:chgData name="Đặng Đức Tài" userId="2bd3cda8-817e-4578-a39c-943211a8b916" providerId="ADAL" clId="{C654C5A7-FA6D-4BB2-9F40-07F814BF8C99}" dt="2024-03-01T15:35:09.696" v="182" actId="478"/>
          <ac:picMkLst>
            <pc:docMk/>
            <pc:sldMk cId="888183125" sldId="274"/>
            <ac:picMk id="3" creationId="{EC3AB290-E52A-C66E-2DB5-40C8E57C710E}"/>
          </ac:picMkLst>
        </pc:picChg>
        <pc:picChg chg="add mod ord">
          <ac:chgData name="Đặng Đức Tài" userId="2bd3cda8-817e-4578-a39c-943211a8b916" providerId="ADAL" clId="{C654C5A7-FA6D-4BB2-9F40-07F814BF8C99}" dt="2024-03-02T09:12:30.562" v="482" actId="962"/>
          <ac:picMkLst>
            <pc:docMk/>
            <pc:sldMk cId="888183125" sldId="274"/>
            <ac:picMk id="4" creationId="{13681B42-2E66-9F31-255E-D70B4F7C32C3}"/>
          </ac:picMkLst>
        </pc:picChg>
        <pc:picChg chg="del">
          <ac:chgData name="Đặng Đức Tài" userId="2bd3cda8-817e-4578-a39c-943211a8b916" providerId="ADAL" clId="{C654C5A7-FA6D-4BB2-9F40-07F814BF8C99}" dt="2024-03-01T15:35:10.174" v="183" actId="478"/>
          <ac:picMkLst>
            <pc:docMk/>
            <pc:sldMk cId="888183125" sldId="274"/>
            <ac:picMk id="5" creationId="{E575BFE9-D44E-9388-3AC2-BC5EC7D19010}"/>
          </ac:picMkLst>
        </pc:picChg>
        <pc:picChg chg="add mod ord">
          <ac:chgData name="Đặng Đức Tài" userId="2bd3cda8-817e-4578-a39c-943211a8b916" providerId="ADAL" clId="{C654C5A7-FA6D-4BB2-9F40-07F814BF8C99}" dt="2024-03-01T15:35:24.764" v="190" actId="167"/>
          <ac:picMkLst>
            <pc:docMk/>
            <pc:sldMk cId="888183125" sldId="274"/>
            <ac:picMk id="6" creationId="{91C9B09B-E7FC-D24D-8081-200000C0A7A9}"/>
          </ac:picMkLst>
        </pc:picChg>
        <pc:picChg chg="add mod ord">
          <ac:chgData name="Đặng Đức Tài" userId="2bd3cda8-817e-4578-a39c-943211a8b916" providerId="ADAL" clId="{C654C5A7-FA6D-4BB2-9F40-07F814BF8C99}" dt="2024-03-02T09:12:30.562" v="482" actId="962"/>
          <ac:picMkLst>
            <pc:docMk/>
            <pc:sldMk cId="888183125" sldId="274"/>
            <ac:picMk id="7" creationId="{35F635B1-994E-AB6C-608B-BACDAD246795}"/>
          </ac:picMkLst>
        </pc:picChg>
        <pc:picChg chg="add del mod">
          <ac:chgData name="Đặng Đức Tài" userId="2bd3cda8-817e-4578-a39c-943211a8b916" providerId="ADAL" clId="{C654C5A7-FA6D-4BB2-9F40-07F814BF8C99}" dt="2024-03-01T15:36:20.006" v="202" actId="21"/>
          <ac:picMkLst>
            <pc:docMk/>
            <pc:sldMk cId="888183125" sldId="274"/>
            <ac:picMk id="8" creationId="{B9B9FB02-2ADA-9D8C-A16E-DBFA7F9C5D40}"/>
          </ac:picMkLst>
        </pc:picChg>
        <pc:picChg chg="del">
          <ac:chgData name="Đặng Đức Tài" userId="2bd3cda8-817e-4578-a39c-943211a8b916" providerId="ADAL" clId="{C654C5A7-FA6D-4BB2-9F40-07F814BF8C99}" dt="2024-03-01T15:36:21.504" v="203" actId="478"/>
          <ac:picMkLst>
            <pc:docMk/>
            <pc:sldMk cId="888183125" sldId="274"/>
            <ac:picMk id="9" creationId="{AC3A71A7-7015-5E6C-FD37-F709E1E4CFC7}"/>
          </ac:picMkLst>
        </pc:picChg>
        <pc:picChg chg="add mod">
          <ac:chgData name="Đặng Đức Tài" userId="2bd3cda8-817e-4578-a39c-943211a8b916" providerId="ADAL" clId="{C654C5A7-FA6D-4BB2-9F40-07F814BF8C99}" dt="2024-03-02T09:12:37.715" v="483" actId="962"/>
          <ac:picMkLst>
            <pc:docMk/>
            <pc:sldMk cId="888183125" sldId="274"/>
            <ac:picMk id="10" creationId="{B9B9FB02-2ADA-9D8C-A16E-DBFA7F9C5D40}"/>
          </ac:picMkLst>
        </pc:picChg>
        <pc:cxnChg chg="mod">
          <ac:chgData name="Đặng Đức Tài" userId="2bd3cda8-817e-4578-a39c-943211a8b916" providerId="ADAL" clId="{C654C5A7-FA6D-4BB2-9F40-07F814BF8C99}" dt="2024-03-03T07:43:00.997" v="1097" actId="208"/>
          <ac:cxnSpMkLst>
            <pc:docMk/>
            <pc:sldMk cId="888183125" sldId="274"/>
            <ac:cxnSpMk id="9" creationId="{09DEC88C-8388-580B-677B-256257FA758A}"/>
          </ac:cxnSpMkLst>
        </pc:cxnChg>
        <pc:cxnChg chg="mod">
          <ac:chgData name="Đặng Đức Tài" userId="2bd3cda8-817e-4578-a39c-943211a8b916" providerId="ADAL" clId="{C654C5A7-FA6D-4BB2-9F40-07F814BF8C99}" dt="2024-03-03T07:43:00.997" v="1097" actId="208"/>
          <ac:cxnSpMkLst>
            <pc:docMk/>
            <pc:sldMk cId="888183125" sldId="274"/>
            <ac:cxnSpMk id="11" creationId="{815F07C2-D3E9-0708-84A9-7FDDAEA505E2}"/>
          </ac:cxnSpMkLst>
        </pc:cxnChg>
        <pc:cxnChg chg="mod">
          <ac:chgData name="Đặng Đức Tài" userId="2bd3cda8-817e-4578-a39c-943211a8b916" providerId="ADAL" clId="{C654C5A7-FA6D-4BB2-9F40-07F814BF8C99}" dt="2024-03-03T07:43:00.997" v="1097" actId="208"/>
          <ac:cxnSpMkLst>
            <pc:docMk/>
            <pc:sldMk cId="888183125" sldId="274"/>
            <ac:cxnSpMk id="12" creationId="{C507F83F-944F-AC87-DE09-22DE7294810E}"/>
          </ac:cxnSpMkLst>
        </pc:cxnChg>
      </pc:sldChg>
      <pc:sldChg chg="addSp modSp add del mod">
        <pc:chgData name="Đặng Đức Tài" userId="2bd3cda8-817e-4578-a39c-943211a8b916" providerId="ADAL" clId="{C654C5A7-FA6D-4BB2-9F40-07F814BF8C99}" dt="2024-03-02T08:15:29.434" v="396" actId="47"/>
        <pc:sldMkLst>
          <pc:docMk/>
          <pc:sldMk cId="897435258" sldId="275"/>
        </pc:sldMkLst>
        <pc:picChg chg="add mod ord">
          <ac:chgData name="Đặng Đức Tài" userId="2bd3cda8-817e-4578-a39c-943211a8b916" providerId="ADAL" clId="{C654C5A7-FA6D-4BB2-9F40-07F814BF8C99}" dt="2024-03-02T07:59:57.180" v="314" actId="13244"/>
          <ac:picMkLst>
            <pc:docMk/>
            <pc:sldMk cId="897435258" sldId="275"/>
            <ac:picMk id="2" creationId="{C3A2DBED-21BA-FE58-1398-56074369637A}"/>
          </ac:picMkLst>
        </pc:picChg>
        <pc:picChg chg="mod">
          <ac:chgData name="Đặng Đức Tài" userId="2bd3cda8-817e-4578-a39c-943211a8b916" providerId="ADAL" clId="{C654C5A7-FA6D-4BB2-9F40-07F814BF8C99}" dt="2024-03-02T07:59:38.214" v="310" actId="962"/>
          <ac:picMkLst>
            <pc:docMk/>
            <pc:sldMk cId="897435258" sldId="275"/>
            <ac:picMk id="15" creationId="{73ACF2B5-7D4D-BC1A-8042-DD10B1EDCC23}"/>
          </ac:picMkLst>
        </pc:picChg>
        <pc:picChg chg="mod">
          <ac:chgData name="Đặng Đức Tài" userId="2bd3cda8-817e-4578-a39c-943211a8b916" providerId="ADAL" clId="{C654C5A7-FA6D-4BB2-9F40-07F814BF8C99}" dt="2024-03-02T08:00:06.879" v="315" actId="962"/>
          <ac:picMkLst>
            <pc:docMk/>
            <pc:sldMk cId="897435258" sldId="275"/>
            <ac:picMk id="25" creationId="{6301136B-6B3A-1067-DFA0-FA71AEB62516}"/>
          </ac:picMkLst>
        </pc:picChg>
      </pc:sldChg>
      <pc:sldChg chg="addSp modSp add mod modTransition">
        <pc:chgData name="Đặng Đức Tài" userId="2bd3cda8-817e-4578-a39c-943211a8b916" providerId="ADAL" clId="{C654C5A7-FA6D-4BB2-9F40-07F814BF8C99}" dt="2024-03-05T07:00:14.390" v="1250"/>
        <pc:sldMkLst>
          <pc:docMk/>
          <pc:sldMk cId="2563468260" sldId="276"/>
        </pc:sldMkLst>
        <pc:spChg chg="add mod">
          <ac:chgData name="Đặng Đức Tài" userId="2bd3cda8-817e-4578-a39c-943211a8b916" providerId="ADAL" clId="{C654C5A7-FA6D-4BB2-9F40-07F814BF8C99}" dt="2024-03-03T02:55:06.520" v="878"/>
          <ac:spMkLst>
            <pc:docMk/>
            <pc:sldMk cId="2563468260" sldId="276"/>
            <ac:spMk id="4" creationId="{F91264B6-5518-6DEC-A56D-FB081171B03C}"/>
          </ac:spMkLst>
        </pc:spChg>
        <pc:spChg chg="add mod">
          <ac:chgData name="Đặng Đức Tài" userId="2bd3cda8-817e-4578-a39c-943211a8b916" providerId="ADAL" clId="{C654C5A7-FA6D-4BB2-9F40-07F814BF8C99}" dt="2024-03-05T07:00:14.390" v="1250"/>
          <ac:spMkLst>
            <pc:docMk/>
            <pc:sldMk cId="2563468260" sldId="276"/>
            <ac:spMk id="5" creationId="{A02CC37A-898C-B9AA-7B13-833096423AC6}"/>
          </ac:spMkLst>
        </pc:spChg>
        <pc:spChg chg="add mod">
          <ac:chgData name="Đặng Đức Tài" userId="2bd3cda8-817e-4578-a39c-943211a8b916" providerId="ADAL" clId="{C654C5A7-FA6D-4BB2-9F40-07F814BF8C99}" dt="2024-03-03T02:59:00.694" v="898"/>
          <ac:spMkLst>
            <pc:docMk/>
            <pc:sldMk cId="2563468260" sldId="276"/>
            <ac:spMk id="5" creationId="{EDC04F1A-C0F9-B1C5-082C-52CEA6DF4E3C}"/>
          </ac:spMkLst>
        </pc:spChg>
        <pc:picChg chg="add mod ord">
          <ac:chgData name="Đặng Đức Tài" userId="2bd3cda8-817e-4578-a39c-943211a8b916" providerId="ADAL" clId="{C654C5A7-FA6D-4BB2-9F40-07F814BF8C99}" dt="2024-03-03T02:59:28.126" v="905" actId="962"/>
          <ac:picMkLst>
            <pc:docMk/>
            <pc:sldMk cId="2563468260" sldId="276"/>
            <ac:picMk id="6" creationId="{255D6FB4-6358-C6E9-0D08-7A97429F84A6}"/>
          </ac:picMkLst>
        </pc:picChg>
        <pc:picChg chg="mod">
          <ac:chgData name="Đặng Đức Tài" userId="2bd3cda8-817e-4578-a39c-943211a8b916" providerId="ADAL" clId="{C654C5A7-FA6D-4BB2-9F40-07F814BF8C99}" dt="2024-03-03T02:59:03.194" v="900" actId="1076"/>
          <ac:picMkLst>
            <pc:docMk/>
            <pc:sldMk cId="2563468260" sldId="276"/>
            <ac:picMk id="19" creationId="{97F74365-A975-DB6A-0720-076922AEE9B9}"/>
          </ac:picMkLst>
        </pc:picChg>
        <pc:picChg chg="mod">
          <ac:chgData name="Đặng Đức Tài" userId="2bd3cda8-817e-4578-a39c-943211a8b916" providerId="ADAL" clId="{C654C5A7-FA6D-4BB2-9F40-07F814BF8C99}" dt="2024-03-03T02:59:35.570" v="906" actId="962"/>
          <ac:picMkLst>
            <pc:docMk/>
            <pc:sldMk cId="2563468260" sldId="276"/>
            <ac:picMk id="26" creationId="{1FA4DB1F-F88E-ADD9-46EA-8E9B836A784A}"/>
          </ac:picMkLst>
        </pc:picChg>
      </pc:sldChg>
      <pc:sldChg chg="modSp add del mod">
        <pc:chgData name="Đặng Đức Tài" userId="2bd3cda8-817e-4578-a39c-943211a8b916" providerId="ADAL" clId="{C654C5A7-FA6D-4BB2-9F40-07F814BF8C99}" dt="2024-03-02T08:07:10.670" v="331" actId="47"/>
        <pc:sldMkLst>
          <pc:docMk/>
          <pc:sldMk cId="3899879653" sldId="277"/>
        </pc:sldMkLst>
        <pc:picChg chg="mod ord">
          <ac:chgData name="Đặng Đức Tài" userId="2bd3cda8-817e-4578-a39c-943211a8b916" providerId="ADAL" clId="{C654C5A7-FA6D-4BB2-9F40-07F814BF8C99}" dt="2024-03-02T08:06:53.850" v="329" actId="13244"/>
          <ac:picMkLst>
            <pc:docMk/>
            <pc:sldMk cId="3899879653" sldId="277"/>
            <ac:picMk id="13" creationId="{728C5E12-F0F3-8ABC-6382-A01FEAE3C454}"/>
          </ac:picMkLst>
        </pc:picChg>
      </pc:sldChg>
      <pc:sldChg chg="addSp modSp add mod modTransition">
        <pc:chgData name="Đặng Đức Tài" userId="2bd3cda8-817e-4578-a39c-943211a8b916" providerId="ADAL" clId="{C654C5A7-FA6D-4BB2-9F40-07F814BF8C99}" dt="2024-03-05T07:00:12.222" v="1249"/>
        <pc:sldMkLst>
          <pc:docMk/>
          <pc:sldMk cId="3964431624" sldId="277"/>
        </pc:sldMkLst>
        <pc:spChg chg="add mod">
          <ac:chgData name="Đặng Đức Tài" userId="2bd3cda8-817e-4578-a39c-943211a8b916" providerId="ADAL" clId="{C654C5A7-FA6D-4BB2-9F40-07F814BF8C99}" dt="2024-03-03T02:55:03.175" v="877"/>
          <ac:spMkLst>
            <pc:docMk/>
            <pc:sldMk cId="3964431624" sldId="277"/>
            <ac:spMk id="4" creationId="{A00085F4-A26B-8A70-94F9-A03270EBBA82}"/>
          </ac:spMkLst>
        </pc:spChg>
        <pc:spChg chg="add mod">
          <ac:chgData name="Đặng Đức Tài" userId="2bd3cda8-817e-4578-a39c-943211a8b916" providerId="ADAL" clId="{C654C5A7-FA6D-4BB2-9F40-07F814BF8C99}" dt="2024-03-05T07:00:12.222" v="1249"/>
          <ac:spMkLst>
            <pc:docMk/>
            <pc:sldMk cId="3964431624" sldId="277"/>
            <ac:spMk id="6" creationId="{1D9DBD8A-9987-0524-0B82-02CCD4C82CE2}"/>
          </ac:spMkLst>
        </pc:spChg>
        <pc:picChg chg="add mod ord">
          <ac:chgData name="Đặng Đức Tài" userId="2bd3cda8-817e-4578-a39c-943211a8b916" providerId="ADAL" clId="{C654C5A7-FA6D-4BB2-9F40-07F814BF8C99}" dt="2024-03-02T08:17:23.763" v="414" actId="962"/>
          <ac:picMkLst>
            <pc:docMk/>
            <pc:sldMk cId="3964431624" sldId="277"/>
            <ac:picMk id="2" creationId="{E39F93C7-9F20-2497-7A55-E1BEA33EC4BF}"/>
          </ac:picMkLst>
        </pc:picChg>
        <pc:picChg chg="mod modVis">
          <ac:chgData name="Đặng Đức Tài" userId="2bd3cda8-817e-4578-a39c-943211a8b916" providerId="ADAL" clId="{C654C5A7-FA6D-4BB2-9F40-07F814BF8C99}" dt="2024-03-02T08:16:25.895" v="406" actId="14430"/>
          <ac:picMkLst>
            <pc:docMk/>
            <pc:sldMk cId="3964431624" sldId="277"/>
            <ac:picMk id="11" creationId="{02F38680-3235-F219-3852-B25A0C517B59}"/>
          </ac:picMkLst>
        </pc:picChg>
        <pc:picChg chg="mod modVis">
          <ac:chgData name="Đặng Đức Tài" userId="2bd3cda8-817e-4578-a39c-943211a8b916" providerId="ADAL" clId="{C654C5A7-FA6D-4BB2-9F40-07F814BF8C99}" dt="2024-03-02T08:17:21.230" v="413" actId="962"/>
          <ac:picMkLst>
            <pc:docMk/>
            <pc:sldMk cId="3964431624" sldId="277"/>
            <ac:picMk id="15" creationId="{627C6A01-C1F1-960F-F475-16AD86E2F8D1}"/>
          </ac:picMkLst>
        </pc:picChg>
        <pc:picChg chg="mod">
          <ac:chgData name="Đặng Đức Tài" userId="2bd3cda8-817e-4578-a39c-943211a8b916" providerId="ADAL" clId="{C654C5A7-FA6D-4BB2-9F40-07F814BF8C99}" dt="2024-03-02T08:15:40.494" v="398"/>
          <ac:picMkLst>
            <pc:docMk/>
            <pc:sldMk cId="3964431624" sldId="277"/>
            <ac:picMk id="24" creationId="{31BDD6BC-11D7-F6BB-2213-29A6A2F8C183}"/>
          </ac:picMkLst>
        </pc:picChg>
        <pc:picChg chg="mod">
          <ac:chgData name="Đặng Đức Tài" userId="2bd3cda8-817e-4578-a39c-943211a8b916" providerId="ADAL" clId="{C654C5A7-FA6D-4BB2-9F40-07F814BF8C99}" dt="2024-03-02T08:17:28.250" v="415" actId="962"/>
          <ac:picMkLst>
            <pc:docMk/>
            <pc:sldMk cId="3964431624" sldId="277"/>
            <ac:picMk id="25" creationId="{0ED8FA38-964A-A76C-5A4E-591B016E7A61}"/>
          </ac:picMkLst>
        </pc:picChg>
      </pc:sldChg>
      <pc:sldChg chg="addSp delSp modSp add del mod modTransition">
        <pc:chgData name="Đặng Đức Tài" userId="2bd3cda8-817e-4578-a39c-943211a8b916" providerId="ADAL" clId="{C654C5A7-FA6D-4BB2-9F40-07F814BF8C99}" dt="2024-03-03T03:01:12.674" v="914" actId="2696"/>
        <pc:sldMkLst>
          <pc:docMk/>
          <pc:sldMk cId="1245197961" sldId="278"/>
        </pc:sldMkLst>
        <pc:spChg chg="add mod">
          <ac:chgData name="Đặng Đức Tài" userId="2bd3cda8-817e-4578-a39c-943211a8b916" providerId="ADAL" clId="{C654C5A7-FA6D-4BB2-9F40-07F814BF8C99}" dt="2024-03-03T02:55:08.648" v="879"/>
          <ac:spMkLst>
            <pc:docMk/>
            <pc:sldMk cId="1245197961" sldId="278"/>
            <ac:spMk id="6" creationId="{68D85A76-52E9-BF60-FDBD-F6CFCDFFEF91}"/>
          </ac:spMkLst>
        </pc:spChg>
        <pc:grpChg chg="add mod ord">
          <ac:chgData name="Đặng Đức Tài" userId="2bd3cda8-817e-4578-a39c-943211a8b916" providerId="ADAL" clId="{C654C5A7-FA6D-4BB2-9F40-07F814BF8C99}" dt="2024-03-02T08:35:23.196" v="448" actId="164"/>
          <ac:grpSpMkLst>
            <pc:docMk/>
            <pc:sldMk cId="1245197961" sldId="278"/>
            <ac:grpSpMk id="10" creationId="{D60D4C74-EEA3-FC28-6FBB-4D7781EDF0F0}"/>
          </ac:grpSpMkLst>
        </pc:grpChg>
        <pc:grpChg chg="add mod">
          <ac:chgData name="Đặng Đức Tài" userId="2bd3cda8-817e-4578-a39c-943211a8b916" providerId="ADAL" clId="{C654C5A7-FA6D-4BB2-9F40-07F814BF8C99}" dt="2024-03-02T08:35:23.196" v="448" actId="164"/>
          <ac:grpSpMkLst>
            <pc:docMk/>
            <pc:sldMk cId="1245197961" sldId="278"/>
            <ac:grpSpMk id="12" creationId="{299D9066-201C-E5E5-FF96-EA6D6C8650B1}"/>
          </ac:grpSpMkLst>
        </pc:grpChg>
        <pc:picChg chg="add mod ord">
          <ac:chgData name="Đặng Đức Tài" userId="2bd3cda8-817e-4578-a39c-943211a8b916" providerId="ADAL" clId="{C654C5A7-FA6D-4BB2-9F40-07F814BF8C99}" dt="2024-03-02T08:18:45.136" v="423" actId="167"/>
          <ac:picMkLst>
            <pc:docMk/>
            <pc:sldMk cId="1245197961" sldId="278"/>
            <ac:picMk id="4" creationId="{D5E91495-02AF-5471-14AC-05F1EDC3E87F}"/>
          </ac:picMkLst>
        </pc:picChg>
        <pc:picChg chg="add mod ord">
          <ac:chgData name="Đặng Đức Tài" userId="2bd3cda8-817e-4578-a39c-943211a8b916" providerId="ADAL" clId="{C654C5A7-FA6D-4BB2-9F40-07F814BF8C99}" dt="2024-03-02T08:32:54.619" v="427" actId="962"/>
          <ac:picMkLst>
            <pc:docMk/>
            <pc:sldMk cId="1245197961" sldId="278"/>
            <ac:picMk id="5" creationId="{E093D29E-4B81-4391-DAA4-98329CC2F1AE}"/>
          </ac:picMkLst>
        </pc:picChg>
        <pc:picChg chg="add del mod">
          <ac:chgData name="Đặng Đức Tài" userId="2bd3cda8-817e-4578-a39c-943211a8b916" providerId="ADAL" clId="{C654C5A7-FA6D-4BB2-9F40-07F814BF8C99}" dt="2024-03-02T08:34:43.212" v="439" actId="21"/>
          <ac:picMkLst>
            <pc:docMk/>
            <pc:sldMk cId="1245197961" sldId="278"/>
            <ac:picMk id="6" creationId="{89B3CC33-1505-42A7-F133-548ED54EB1C9}"/>
          </ac:picMkLst>
        </pc:picChg>
        <pc:picChg chg="mod">
          <ac:chgData name="Đặng Đức Tài" userId="2bd3cda8-817e-4578-a39c-943211a8b916" providerId="ADAL" clId="{C654C5A7-FA6D-4BB2-9F40-07F814BF8C99}" dt="2024-03-02T08:35:01.914" v="446" actId="164"/>
          <ac:picMkLst>
            <pc:docMk/>
            <pc:sldMk cId="1245197961" sldId="278"/>
            <ac:picMk id="7" creationId="{D8BF1CF3-E16B-2454-E1C9-DE00C23883B6}"/>
          </ac:picMkLst>
        </pc:picChg>
        <pc:picChg chg="add mod modVis">
          <ac:chgData name="Đặng Đức Tài" userId="2bd3cda8-817e-4578-a39c-943211a8b916" providerId="ADAL" clId="{C654C5A7-FA6D-4BB2-9F40-07F814BF8C99}" dt="2024-03-02T08:35:01.914" v="446" actId="164"/>
          <ac:picMkLst>
            <pc:docMk/>
            <pc:sldMk cId="1245197961" sldId="278"/>
            <ac:picMk id="8" creationId="{89B3CC33-1505-42A7-F133-548ED54EB1C9}"/>
          </ac:picMkLst>
        </pc:picChg>
        <pc:picChg chg="del mod ord">
          <ac:chgData name="Đặng Đức Tài" userId="2bd3cda8-817e-4578-a39c-943211a8b916" providerId="ADAL" clId="{C654C5A7-FA6D-4BB2-9F40-07F814BF8C99}" dt="2024-03-02T08:34:44.197" v="440" actId="478"/>
          <ac:picMkLst>
            <pc:docMk/>
            <pc:sldMk cId="1245197961" sldId="278"/>
            <ac:picMk id="9" creationId="{021DEF09-9DE0-C536-1B88-A5B8E0FBD85A}"/>
          </ac:picMkLst>
        </pc:picChg>
        <pc:picChg chg="mod">
          <ac:chgData name="Đặng Đức Tài" userId="2bd3cda8-817e-4578-a39c-943211a8b916" providerId="ADAL" clId="{C654C5A7-FA6D-4BB2-9F40-07F814BF8C99}" dt="2024-03-02T08:35:23.196" v="448" actId="164"/>
          <ac:picMkLst>
            <pc:docMk/>
            <pc:sldMk cId="1245197961" sldId="278"/>
            <ac:picMk id="17" creationId="{BCE814C8-8337-08A3-9555-A27EDA0F90E3}"/>
          </ac:picMkLst>
        </pc:picChg>
        <pc:picChg chg="mod">
          <ac:chgData name="Đặng Đức Tài" userId="2bd3cda8-817e-4578-a39c-943211a8b916" providerId="ADAL" clId="{C654C5A7-FA6D-4BB2-9F40-07F814BF8C99}" dt="2024-03-02T08:18:24.205" v="418" actId="962"/>
          <ac:picMkLst>
            <pc:docMk/>
            <pc:sldMk cId="1245197961" sldId="278"/>
            <ac:picMk id="21" creationId="{A1C591A7-7627-3108-EE7A-C9B0F9C2C459}"/>
          </ac:picMkLst>
        </pc:picChg>
        <pc:picChg chg="mod">
          <ac:chgData name="Đặng Đức Tài" userId="2bd3cda8-817e-4578-a39c-943211a8b916" providerId="ADAL" clId="{C654C5A7-FA6D-4BB2-9F40-07F814BF8C99}" dt="2024-03-02T08:33:01.407" v="428" actId="962"/>
          <ac:picMkLst>
            <pc:docMk/>
            <pc:sldMk cId="1245197961" sldId="278"/>
            <ac:picMk id="27" creationId="{76023466-E45A-1654-2B23-0150E024A881}"/>
          </ac:picMkLst>
        </pc:picChg>
      </pc:sldChg>
      <pc:sldChg chg="add del">
        <pc:chgData name="Đặng Đức Tài" userId="2bd3cda8-817e-4578-a39c-943211a8b916" providerId="ADAL" clId="{C654C5A7-FA6D-4BB2-9F40-07F814BF8C99}" dt="2024-03-02T08:18:31.375" v="420"/>
        <pc:sldMkLst>
          <pc:docMk/>
          <pc:sldMk cId="99334781" sldId="279"/>
        </pc:sldMkLst>
      </pc:sldChg>
      <pc:sldChg chg="addSp modSp add mod modTransition">
        <pc:chgData name="Đặng Đức Tài" userId="2bd3cda8-817e-4578-a39c-943211a8b916" providerId="ADAL" clId="{C654C5A7-FA6D-4BB2-9F40-07F814BF8C99}" dt="2024-03-05T07:00:21.316" v="1253"/>
        <pc:sldMkLst>
          <pc:docMk/>
          <pc:sldMk cId="1135379658" sldId="279"/>
        </pc:sldMkLst>
        <pc:spChg chg="add mod">
          <ac:chgData name="Đặng Đức Tài" userId="2bd3cda8-817e-4578-a39c-943211a8b916" providerId="ADAL" clId="{C654C5A7-FA6D-4BB2-9F40-07F814BF8C99}" dt="2024-03-03T02:55:11.889" v="880"/>
          <ac:spMkLst>
            <pc:docMk/>
            <pc:sldMk cId="1135379658" sldId="279"/>
            <ac:spMk id="6" creationId="{3B87AB76-38FE-608E-506A-A9B1B3D7353B}"/>
          </ac:spMkLst>
        </pc:spChg>
        <pc:spChg chg="add mod">
          <ac:chgData name="Đặng Đức Tài" userId="2bd3cda8-817e-4578-a39c-943211a8b916" providerId="ADAL" clId="{C654C5A7-FA6D-4BB2-9F40-07F814BF8C99}" dt="2024-03-05T07:00:21.316" v="1253"/>
          <ac:spMkLst>
            <pc:docMk/>
            <pc:sldMk cId="1135379658" sldId="279"/>
            <ac:spMk id="8" creationId="{AE16D97E-DD04-1E7B-BB24-E8750F5AEC4F}"/>
          </ac:spMkLst>
        </pc:spChg>
        <pc:picChg chg="add mod ord">
          <ac:chgData name="Đặng Đức Tài" userId="2bd3cda8-817e-4578-a39c-943211a8b916" providerId="ADAL" clId="{C654C5A7-FA6D-4BB2-9F40-07F814BF8C99}" dt="2024-03-02T09:11:10.530" v="477" actId="167"/>
          <ac:picMkLst>
            <pc:docMk/>
            <pc:sldMk cId="1135379658" sldId="279"/>
            <ac:picMk id="5" creationId="{9D431CFB-FBC6-45A6-DAC3-B01EA199CA12}"/>
          </ac:picMkLst>
        </pc:picChg>
        <pc:picChg chg="mod">
          <ac:chgData name="Đặng Đức Tài" userId="2bd3cda8-817e-4578-a39c-943211a8b916" providerId="ADAL" clId="{C654C5A7-FA6D-4BB2-9F40-07F814BF8C99}" dt="2024-03-02T09:08:42.451" v="472" actId="962"/>
          <ac:picMkLst>
            <pc:docMk/>
            <pc:sldMk cId="1135379658" sldId="279"/>
            <ac:picMk id="17" creationId="{3BCA39D5-DC99-5FB3-CC34-D3CDB6231546}"/>
          </ac:picMkLst>
        </pc:picChg>
        <pc:picChg chg="mod">
          <ac:chgData name="Đặng Đức Tài" userId="2bd3cda8-817e-4578-a39c-943211a8b916" providerId="ADAL" clId="{C654C5A7-FA6D-4BB2-9F40-07F814BF8C99}" dt="2024-03-02T09:12:09.721" v="478" actId="962"/>
          <ac:picMkLst>
            <pc:docMk/>
            <pc:sldMk cId="1135379658" sldId="279"/>
            <ac:picMk id="29" creationId="{C3AF5D53-CE78-5B7C-1538-5BB568BE262A}"/>
          </ac:picMkLst>
        </pc:picChg>
      </pc:sldChg>
      <pc:sldChg chg="del setBg">
        <pc:chgData name="Đặng Đức Tài" userId="2bd3cda8-817e-4578-a39c-943211a8b916" providerId="ADAL" clId="{C654C5A7-FA6D-4BB2-9F40-07F814BF8C99}" dt="2024-03-03T02:38:40.561" v="806" actId="47"/>
        <pc:sldMkLst>
          <pc:docMk/>
          <pc:sldMk cId="3899810108" sldId="280"/>
        </pc:sldMkLst>
      </pc:sldChg>
      <pc:sldChg chg="modSp new mod modTransition">
        <pc:chgData name="Đặng Đức Tài" userId="2bd3cda8-817e-4578-a39c-943211a8b916" providerId="ADAL" clId="{C654C5A7-FA6D-4BB2-9F40-07F814BF8C99}" dt="2024-03-03T02:55:47.232" v="894"/>
        <pc:sldMkLst>
          <pc:docMk/>
          <pc:sldMk cId="2917503447" sldId="281"/>
        </pc:sldMkLst>
        <pc:spChg chg="mod">
          <ac:chgData name="Đặng Đức Tài" userId="2bd3cda8-817e-4578-a39c-943211a8b916" providerId="ADAL" clId="{C654C5A7-FA6D-4BB2-9F40-07F814BF8C99}" dt="2024-03-03T02:52:23.240" v="862" actId="21"/>
          <ac:spMkLst>
            <pc:docMk/>
            <pc:sldMk cId="2917503447" sldId="281"/>
            <ac:spMk id="2" creationId="{DCC92FCD-F84D-DA7E-1993-26B5A3BC1CF6}"/>
          </ac:spMkLst>
        </pc:spChg>
      </pc:sldChg>
      <pc:sldChg chg="addSp delSp modSp add mod modTransition setBg">
        <pc:chgData name="Đặng Đức Tài" userId="2bd3cda8-817e-4578-a39c-943211a8b916" providerId="ADAL" clId="{C654C5A7-FA6D-4BB2-9F40-07F814BF8C99}" dt="2024-03-03T07:34:11.071" v="1029" actId="1076"/>
        <pc:sldMkLst>
          <pc:docMk/>
          <pc:sldMk cId="0" sldId="282"/>
        </pc:sldMkLst>
        <pc:spChg chg="add del mod">
          <ac:chgData name="Đặng Đức Tài" userId="2bd3cda8-817e-4578-a39c-943211a8b916" providerId="ADAL" clId="{C654C5A7-FA6D-4BB2-9F40-07F814BF8C99}" dt="2024-03-03T02:50:11.357" v="829" actId="478"/>
          <ac:spMkLst>
            <pc:docMk/>
            <pc:sldMk cId="0" sldId="282"/>
            <ac:spMk id="2" creationId="{2BBD3006-0E92-9826-4B1C-4680E6D76613}"/>
          </ac:spMkLst>
        </pc:spChg>
        <pc:spChg chg="add mod">
          <ac:chgData name="Đặng Đức Tài" userId="2bd3cda8-817e-4578-a39c-943211a8b916" providerId="ADAL" clId="{C654C5A7-FA6D-4BB2-9F40-07F814BF8C99}" dt="2024-03-03T02:43:02.778" v="819" actId="33987"/>
          <ac:spMkLst>
            <pc:docMk/>
            <pc:sldMk cId="0" sldId="282"/>
            <ac:spMk id="3" creationId="{6664444B-0B93-0067-8EF8-EF298D6EF0AF}"/>
          </ac:spMkLst>
        </pc:spChg>
        <pc:spChg chg="add del mod">
          <ac:chgData name="Đặng Đức Tài" userId="2bd3cda8-817e-4578-a39c-943211a8b916" providerId="ADAL" clId="{C654C5A7-FA6D-4BB2-9F40-07F814BF8C99}" dt="2024-03-03T02:50:15.997" v="831" actId="478"/>
          <ac:spMkLst>
            <pc:docMk/>
            <pc:sldMk cId="0" sldId="282"/>
            <ac:spMk id="5" creationId="{7C0834C9-6E1A-FA73-1CAC-5FB0BAC27A52}"/>
          </ac:spMkLst>
        </pc:spChg>
        <pc:spChg chg="del mod">
          <ac:chgData name="Đặng Đức Tài" userId="2bd3cda8-817e-4578-a39c-943211a8b916" providerId="ADAL" clId="{C654C5A7-FA6D-4BB2-9F40-07F814BF8C99}" dt="2024-03-03T02:50:13.573" v="830" actId="478"/>
          <ac:spMkLst>
            <pc:docMk/>
            <pc:sldMk cId="0" sldId="282"/>
            <ac:spMk id="426" creationId="{00000000-0000-0000-0000-000000000000}"/>
          </ac:spMkLst>
        </pc:spChg>
        <pc:spChg chg="mod">
          <ac:chgData name="Đặng Đức Tài" userId="2bd3cda8-817e-4578-a39c-943211a8b916" providerId="ADAL" clId="{C654C5A7-FA6D-4BB2-9F40-07F814BF8C99}" dt="2024-03-03T02:38:45.454" v="807" actId="1076"/>
          <ac:spMkLst>
            <pc:docMk/>
            <pc:sldMk cId="0" sldId="282"/>
            <ac:spMk id="548" creationId="{00000000-0000-0000-0000-000000000000}"/>
          </ac:spMkLst>
        </pc:spChg>
        <pc:spChg chg="del mod">
          <ac:chgData name="Đặng Đức Tài" userId="2bd3cda8-817e-4578-a39c-943211a8b916" providerId="ADAL" clId="{C654C5A7-FA6D-4BB2-9F40-07F814BF8C99}" dt="2024-03-03T07:34:01.039" v="1026" actId="478"/>
          <ac:spMkLst>
            <pc:docMk/>
            <pc:sldMk cId="0" sldId="282"/>
            <ac:spMk id="549" creationId="{00000000-0000-0000-0000-000000000000}"/>
          </ac:spMkLst>
        </pc:spChg>
        <pc:grpChg chg="mod">
          <ac:chgData name="Đặng Đức Tài" userId="2bd3cda8-817e-4578-a39c-943211a8b916" providerId="ADAL" clId="{C654C5A7-FA6D-4BB2-9F40-07F814BF8C99}" dt="2024-03-03T02:48:27.405" v="827" actId="1076"/>
          <ac:grpSpMkLst>
            <pc:docMk/>
            <pc:sldMk cId="0" sldId="282"/>
            <ac:grpSpMk id="427" creationId="{00000000-0000-0000-0000-000000000000}"/>
          </ac:grpSpMkLst>
        </pc:grpChg>
        <pc:grpChg chg="mod">
          <ac:chgData name="Đặng Đức Tài" userId="2bd3cda8-817e-4578-a39c-943211a8b916" providerId="ADAL" clId="{C654C5A7-FA6D-4BB2-9F40-07F814BF8C99}" dt="2024-03-03T02:48:35.574" v="828" actId="1076"/>
          <ac:grpSpMkLst>
            <pc:docMk/>
            <pc:sldMk cId="0" sldId="282"/>
            <ac:grpSpMk id="467" creationId="{00000000-0000-0000-0000-000000000000}"/>
          </ac:grpSpMkLst>
        </pc:grpChg>
        <pc:grpChg chg="mod">
          <ac:chgData name="Đặng Đức Tài" userId="2bd3cda8-817e-4578-a39c-943211a8b916" providerId="ADAL" clId="{C654C5A7-FA6D-4BB2-9F40-07F814BF8C99}" dt="2024-03-03T02:48:23.293" v="826" actId="1076"/>
          <ac:grpSpMkLst>
            <pc:docMk/>
            <pc:sldMk cId="0" sldId="282"/>
            <ac:grpSpMk id="505" creationId="{00000000-0000-0000-0000-000000000000}"/>
          </ac:grpSpMkLst>
        </pc:grpChg>
        <pc:grpChg chg="mod">
          <ac:chgData name="Đặng Đức Tài" userId="2bd3cda8-817e-4578-a39c-943211a8b916" providerId="ADAL" clId="{C654C5A7-FA6D-4BB2-9F40-07F814BF8C99}" dt="2024-03-03T02:37:48.081" v="793" actId="1076"/>
          <ac:grpSpMkLst>
            <pc:docMk/>
            <pc:sldMk cId="0" sldId="282"/>
            <ac:grpSpMk id="536" creationId="{00000000-0000-0000-0000-000000000000}"/>
          </ac:grpSpMkLst>
        </pc:grpChg>
        <pc:picChg chg="add mod">
          <ac:chgData name="Đặng Đức Tài" userId="2bd3cda8-817e-4578-a39c-943211a8b916" providerId="ADAL" clId="{C654C5A7-FA6D-4BB2-9F40-07F814BF8C99}" dt="2024-03-03T07:34:11.071" v="1029" actId="1076"/>
          <ac:picMkLst>
            <pc:docMk/>
            <pc:sldMk cId="0" sldId="282"/>
            <ac:picMk id="2" creationId="{244873CE-A337-8E57-A992-F948B3C70652}"/>
          </ac:picMkLst>
        </pc:picChg>
        <pc:picChg chg="add del mod">
          <ac:chgData name="Đặng Đức Tài" userId="2bd3cda8-817e-4578-a39c-943211a8b916" providerId="ADAL" clId="{C654C5A7-FA6D-4BB2-9F40-07F814BF8C99}" dt="2024-03-03T07:33:59.006" v="1025" actId="21"/>
          <ac:picMkLst>
            <pc:docMk/>
            <pc:sldMk cId="0" sldId="282"/>
            <ac:picMk id="7" creationId="{244873CE-A337-8E57-A992-F948B3C70652}"/>
          </ac:picMkLst>
        </pc:picChg>
      </pc:sldChg>
      <pc:sldChg chg="addSp modSp add">
        <pc:chgData name="Đặng Đức Tài" userId="2bd3cda8-817e-4578-a39c-943211a8b916" providerId="ADAL" clId="{C654C5A7-FA6D-4BB2-9F40-07F814BF8C99}" dt="2024-03-05T07:00:16.310" v="1251"/>
        <pc:sldMkLst>
          <pc:docMk/>
          <pc:sldMk cId="468899385" sldId="283"/>
        </pc:sldMkLst>
        <pc:spChg chg="add mod">
          <ac:chgData name="Đặng Đức Tài" userId="2bd3cda8-817e-4578-a39c-943211a8b916" providerId="ADAL" clId="{C654C5A7-FA6D-4BB2-9F40-07F814BF8C99}" dt="2024-03-05T07:00:16.310" v="1251"/>
          <ac:spMkLst>
            <pc:docMk/>
            <pc:sldMk cId="468899385" sldId="283"/>
            <ac:spMk id="6" creationId="{463FE744-28C5-D95F-560D-A19B8FF1BEDD}"/>
          </ac:spMkLst>
        </pc:spChg>
      </pc:sldChg>
      <pc:sldChg chg="addSp delSp modSp add mod modTransition setBg">
        <pc:chgData name="Đặng Đức Tài" userId="2bd3cda8-817e-4578-a39c-943211a8b916" providerId="ADAL" clId="{C654C5A7-FA6D-4BB2-9F40-07F814BF8C99}" dt="2024-03-03T07:46:13.030" v="1123"/>
        <pc:sldMkLst>
          <pc:docMk/>
          <pc:sldMk cId="2399305836" sldId="284"/>
        </pc:sldMkLst>
        <pc:spChg chg="add mod">
          <ac:chgData name="Đặng Đức Tài" userId="2bd3cda8-817e-4578-a39c-943211a8b916" providerId="ADAL" clId="{C654C5A7-FA6D-4BB2-9F40-07F814BF8C99}" dt="2024-03-03T03:03:28.345" v="958" actId="1076"/>
          <ac:spMkLst>
            <pc:docMk/>
            <pc:sldMk cId="2399305836" sldId="284"/>
            <ac:spMk id="2" creationId="{7E92F88D-58DD-AD80-0BFB-AD06C80B40E5}"/>
          </ac:spMkLst>
        </pc:spChg>
        <pc:spChg chg="del">
          <ac:chgData name="Đặng Đức Tài" userId="2bd3cda8-817e-4578-a39c-943211a8b916" providerId="ADAL" clId="{C654C5A7-FA6D-4BB2-9F40-07F814BF8C99}" dt="2024-03-03T03:03:34.466" v="959" actId="478"/>
          <ac:spMkLst>
            <pc:docMk/>
            <pc:sldMk cId="2399305836" sldId="284"/>
            <ac:spMk id="549" creationId="{CDF36FA8-C4BD-41EA-5534-A4B3243000C1}"/>
          </ac:spMkLst>
        </pc:spChg>
        <pc:picChg chg="del mod">
          <ac:chgData name="Đặng Đức Tài" userId="2bd3cda8-817e-4578-a39c-943211a8b916" providerId="ADAL" clId="{C654C5A7-FA6D-4BB2-9F40-07F814BF8C99}" dt="2024-03-03T03:02:20.935" v="917" actId="478"/>
          <ac:picMkLst>
            <pc:docMk/>
            <pc:sldMk cId="2399305836" sldId="284"/>
            <ac:picMk id="7" creationId="{0F970C9D-C1B6-9D14-490D-3C0DF57553DB}"/>
          </ac:picMkLst>
        </pc:picChg>
      </pc:sldChg>
      <pc:sldChg chg="addSp delSp modSp mod modTransition modAnim">
        <pc:chgData name="Đặng Đức Tài" userId="2bd3cda8-817e-4578-a39c-943211a8b916" providerId="ADAL" clId="{C654C5A7-FA6D-4BB2-9F40-07F814BF8C99}" dt="2024-03-03T14:19:40.837" v="1228" actId="1076"/>
        <pc:sldMkLst>
          <pc:docMk/>
          <pc:sldMk cId="3519635305" sldId="285"/>
        </pc:sldMkLst>
        <pc:spChg chg="mod modCrop">
          <ac:chgData name="Đặng Đức Tài" userId="2bd3cda8-817e-4578-a39c-943211a8b916" providerId="ADAL" clId="{C654C5A7-FA6D-4BB2-9F40-07F814BF8C99}" dt="2024-03-03T07:33:21.846" v="1021" actId="732"/>
          <ac:spMkLst>
            <pc:docMk/>
            <pc:sldMk cId="3519635305" sldId="285"/>
            <ac:spMk id="4" creationId="{113A5102-9807-103C-48BB-56B34D463387}"/>
          </ac:spMkLst>
        </pc:spChg>
        <pc:spChg chg="mod">
          <ac:chgData name="Đặng Đức Tài" userId="2bd3cda8-817e-4578-a39c-943211a8b916" providerId="ADAL" clId="{C654C5A7-FA6D-4BB2-9F40-07F814BF8C99}" dt="2024-03-03T14:19:40.837" v="1228" actId="1076"/>
          <ac:spMkLst>
            <pc:docMk/>
            <pc:sldMk cId="3519635305" sldId="285"/>
            <ac:spMk id="18" creationId="{DB44A311-24A9-07AC-EE52-F8452EC99DDA}"/>
          </ac:spMkLst>
        </pc:spChg>
        <pc:grpChg chg="mod">
          <ac:chgData name="Đặng Đức Tài" userId="2bd3cda8-817e-4578-a39c-943211a8b916" providerId="ADAL" clId="{C654C5A7-FA6D-4BB2-9F40-07F814BF8C99}" dt="2024-03-03T07:33:27.219" v="1023" actId="14100"/>
          <ac:grpSpMkLst>
            <pc:docMk/>
            <pc:sldMk cId="3519635305" sldId="285"/>
            <ac:grpSpMk id="11" creationId="{8E70ACA7-7F15-328C-55C8-CA2ABBCAB330}"/>
          </ac:grpSpMkLst>
        </pc:grpChg>
        <pc:picChg chg="add del mod">
          <ac:chgData name="Đặng Đức Tài" userId="2bd3cda8-817e-4578-a39c-943211a8b916" providerId="ADAL" clId="{C654C5A7-FA6D-4BB2-9F40-07F814BF8C99}" dt="2024-03-03T14:14:35.282" v="1180" actId="478"/>
          <ac:picMkLst>
            <pc:docMk/>
            <pc:sldMk cId="3519635305" sldId="285"/>
            <ac:picMk id="15" creationId="{814D2163-9161-846C-BA54-13B6076FB86D}"/>
          </ac:picMkLst>
        </pc:picChg>
      </pc:sldChg>
      <pc:sldChg chg="addSp modSp">
        <pc:chgData name="Đặng Đức Tài" userId="2bd3cda8-817e-4578-a39c-943211a8b916" providerId="ADAL" clId="{C654C5A7-FA6D-4BB2-9F40-07F814BF8C99}" dt="2024-03-05T07:00:23.060" v="1254"/>
        <pc:sldMkLst>
          <pc:docMk/>
          <pc:sldMk cId="2971368987" sldId="286"/>
        </pc:sldMkLst>
        <pc:spChg chg="add mod">
          <ac:chgData name="Đặng Đức Tài" userId="2bd3cda8-817e-4578-a39c-943211a8b916" providerId="ADAL" clId="{C654C5A7-FA6D-4BB2-9F40-07F814BF8C99}" dt="2024-03-05T07:00:23.060" v="1254"/>
          <ac:spMkLst>
            <pc:docMk/>
            <pc:sldMk cId="2971368987" sldId="286"/>
            <ac:spMk id="8" creationId="{267AA4DD-1593-C7D7-7830-1D9F1BB8316A}"/>
          </ac:spMkLst>
        </pc:spChg>
      </pc:sldChg>
      <pc:sldMasterChg chg="setBg delSldLayout modSldLayout">
        <pc:chgData name="Đặng Đức Tài" userId="2bd3cda8-817e-4578-a39c-943211a8b916" providerId="ADAL" clId="{C654C5A7-FA6D-4BB2-9F40-07F814BF8C99}" dt="2024-03-03T02:51:34.104" v="845" actId="47"/>
        <pc:sldMasterMkLst>
          <pc:docMk/>
          <pc:sldMasterMk cId="2839286308" sldId="2147483648"/>
        </pc:sldMasterMkLst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3690504049" sldId="2147483649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4233689428" sldId="2147483650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604363751" sldId="2147483651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3260977326" sldId="2147483652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182905632" sldId="2147483653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2813630295" sldId="2147483654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37205615" sldId="2147483655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3969418811" sldId="2147483656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736030843" sldId="2147483657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2136081099" sldId="2147483658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617774972" sldId="2147483659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440014203" sldId="2147483660"/>
          </pc:sldLayoutMkLst>
        </pc:sldLayoutChg>
        <pc:sldLayoutChg chg="del setBg">
          <pc:chgData name="Đặng Đức Tài" userId="2bd3cda8-817e-4578-a39c-943211a8b916" providerId="ADAL" clId="{C654C5A7-FA6D-4BB2-9F40-07F814BF8C99}" dt="2024-03-03T02:51:34.104" v="845" actId="47"/>
          <pc:sldLayoutMkLst>
            <pc:docMk/>
            <pc:sldMasterMk cId="2839286308" sldId="2147483648"/>
            <pc:sldLayoutMk cId="553776751" sldId="2147483661"/>
          </pc:sldLayoutMkLst>
        </pc:sldLayoutChg>
      </pc:sldMasterChg>
    </pc:docChg>
  </pc:docChgLst>
  <pc:docChgLst>
    <pc:chgData name="Hồ Diệp Huy" userId="S::22520541@ms.uit.edu.vn::6f76805e-86ae-4074-b37f-4b92e02656a4" providerId="AD" clId="Web-{FF0969E0-AEA2-E1D3-5687-5E93F72495A0}"/>
    <pc:docChg chg="modSld">
      <pc:chgData name="Hồ Diệp Huy" userId="S::22520541@ms.uit.edu.vn::6f76805e-86ae-4074-b37f-4b92e02656a4" providerId="AD" clId="Web-{FF0969E0-AEA2-E1D3-5687-5E93F72495A0}" dt="2024-03-03T10:45:33.249" v="89" actId="1076"/>
      <pc:docMkLst>
        <pc:docMk/>
      </pc:docMkLst>
      <pc:sldChg chg="modSp">
        <pc:chgData name="Hồ Diệp Huy" userId="S::22520541@ms.uit.edu.vn::6f76805e-86ae-4074-b37f-4b92e02656a4" providerId="AD" clId="Web-{FF0969E0-AEA2-E1D3-5687-5E93F72495A0}" dt="2024-03-03T10:44:14.153" v="23" actId="1076"/>
        <pc:sldMkLst>
          <pc:docMk/>
          <pc:sldMk cId="139944654" sldId="258"/>
        </pc:sldMkLst>
        <pc:spChg chg="mod">
          <ac:chgData name="Hồ Diệp Huy" userId="S::22520541@ms.uit.edu.vn::6f76805e-86ae-4074-b37f-4b92e02656a4" providerId="AD" clId="Web-{FF0969E0-AEA2-E1D3-5687-5E93F72495A0}" dt="2024-03-03T10:44:14.090" v="19" actId="1076"/>
          <ac:spMkLst>
            <pc:docMk/>
            <pc:sldMk cId="139944654" sldId="258"/>
            <ac:spMk id="3" creationId="{11778E95-5FA1-88D8-E18E-C7AADB6F30A0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106" v="20" actId="1076"/>
          <ac:spMkLst>
            <pc:docMk/>
            <pc:sldMk cId="139944654" sldId="258"/>
            <ac:spMk id="6" creationId="{40FBAA83-4671-9DFB-B81A-8708F3126B0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122" v="21" actId="1076"/>
          <ac:spMkLst>
            <pc:docMk/>
            <pc:sldMk cId="139944654" sldId="258"/>
            <ac:spMk id="7" creationId="{DF75B7DE-5C21-CFF4-45FB-F45D5D913174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137" v="22" actId="1076"/>
          <ac:spMkLst>
            <pc:docMk/>
            <pc:sldMk cId="139944654" sldId="258"/>
            <ac:spMk id="8" creationId="{3EBBCC9F-44D9-0B19-E6BD-AFAA3A02590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3.981" v="15" actId="1076"/>
          <ac:spMkLst>
            <pc:docMk/>
            <pc:sldMk cId="139944654" sldId="258"/>
            <ac:spMk id="14" creationId="{F87BA786-93B0-6C0D-BB82-9A7BE00E39FA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012" v="16" actId="1076"/>
          <ac:spMkLst>
            <pc:docMk/>
            <pc:sldMk cId="139944654" sldId="258"/>
            <ac:spMk id="15" creationId="{9739E833-2EA3-AE8D-B8F9-E20ACAA0B83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044" v="17" actId="1076"/>
          <ac:spMkLst>
            <pc:docMk/>
            <pc:sldMk cId="139944654" sldId="258"/>
            <ac:spMk id="16" creationId="{126237D7-824F-BE3E-CE80-7A320A04924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059" v="18" actId="1076"/>
          <ac:spMkLst>
            <pc:docMk/>
            <pc:sldMk cId="139944654" sldId="258"/>
            <ac:spMk id="19" creationId="{01236F13-01B7-62AF-21C6-8117E1B54176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4:14.153" v="23" actId="1076"/>
          <ac:grpSpMkLst>
            <pc:docMk/>
            <pc:sldMk cId="139944654" sldId="258"/>
            <ac:grpSpMk id="33" creationId="{0B0881B2-3072-7360-0D9B-FFE89AE1CFBF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4:13.934" v="13" actId="1076"/>
          <ac:picMkLst>
            <pc:docMk/>
            <pc:sldMk cId="139944654" sldId="258"/>
            <ac:picMk id="9" creationId="{DF21B838-E700-9260-64A2-90FCE6CC6F2C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13.903" v="12" actId="1076"/>
          <ac:picMkLst>
            <pc:docMk/>
            <pc:sldMk cId="139944654" sldId="258"/>
            <ac:picMk id="11" creationId="{7054E56F-C637-C5D2-CD86-0CB74406E53A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13.950" v="14" actId="1076"/>
          <ac:picMkLst>
            <pc:docMk/>
            <pc:sldMk cId="139944654" sldId="258"/>
            <ac:picMk id="12" creationId="{8DC1091F-CC20-806B-B4C3-9C714E42BDB6}"/>
          </ac:picMkLst>
        </pc:picChg>
        <pc:cxnChg chg="mod">
          <ac:chgData name="Hồ Diệp Huy" userId="S::22520541@ms.uit.edu.vn::6f76805e-86ae-4074-b37f-4b92e02656a4" providerId="AD" clId="Web-{FF0969E0-AEA2-E1D3-5687-5E93F72495A0}" dt="2024-03-03T10:44:13.981" v="15" actId="1076"/>
          <ac:cxnSpMkLst>
            <pc:docMk/>
            <pc:sldMk cId="139944654" sldId="258"/>
            <ac:cxnSpMk id="26" creationId="{D7D1E294-ADEA-4FB8-83EB-F6BABB5DD581}"/>
          </ac:cxnSpMkLst>
        </pc:cxnChg>
        <pc:cxnChg chg="mod">
          <ac:chgData name="Hồ Diệp Huy" userId="S::22520541@ms.uit.edu.vn::6f76805e-86ae-4074-b37f-4b92e02656a4" providerId="AD" clId="Web-{FF0969E0-AEA2-E1D3-5687-5E93F72495A0}" dt="2024-03-03T10:44:14.012" v="16" actId="1076"/>
          <ac:cxnSpMkLst>
            <pc:docMk/>
            <pc:sldMk cId="139944654" sldId="258"/>
            <ac:cxnSpMk id="29" creationId="{42E41858-29F1-018C-26AD-79B5DEDA9BAE}"/>
          </ac:cxnSpMkLst>
        </pc:cxnChg>
        <pc:cxnChg chg="mod">
          <ac:chgData name="Hồ Diệp Huy" userId="S::22520541@ms.uit.edu.vn::6f76805e-86ae-4074-b37f-4b92e02656a4" providerId="AD" clId="Web-{FF0969E0-AEA2-E1D3-5687-5E93F72495A0}" dt="2024-03-03T10:44:14.044" v="17" actId="1076"/>
          <ac:cxnSpMkLst>
            <pc:docMk/>
            <pc:sldMk cId="139944654" sldId="258"/>
            <ac:cxnSpMk id="32" creationId="{648E17A8-4B72-2701-117D-B29B220E9DDE}"/>
          </ac:cxnSpMkLst>
        </pc:cxnChg>
      </pc:sldChg>
      <pc:sldChg chg="modSp">
        <pc:chgData name="Hồ Diệp Huy" userId="S::22520541@ms.uit.edu.vn::6f76805e-86ae-4074-b37f-4b92e02656a4" providerId="AD" clId="Web-{FF0969E0-AEA2-E1D3-5687-5E93F72495A0}" dt="2024-03-03T10:44:42.154" v="34" actId="1076"/>
        <pc:sldMkLst>
          <pc:docMk/>
          <pc:sldMk cId="2406137869" sldId="263"/>
        </pc:sldMkLst>
        <pc:spChg chg="mod">
          <ac:chgData name="Hồ Diệp Huy" userId="S::22520541@ms.uit.edu.vn::6f76805e-86ae-4074-b37f-4b92e02656a4" providerId="AD" clId="Web-{FF0969E0-AEA2-E1D3-5687-5E93F72495A0}" dt="2024-03-03T10:44:42.044" v="30" actId="1076"/>
          <ac:spMkLst>
            <pc:docMk/>
            <pc:sldMk cId="2406137869" sldId="263"/>
            <ac:spMk id="3" creationId="{57A2F6A0-1673-F1EF-9EDF-FA321D37E84E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2.076" v="31" actId="1076"/>
          <ac:spMkLst>
            <pc:docMk/>
            <pc:sldMk cId="2406137869" sldId="263"/>
            <ac:spMk id="4" creationId="{234583FB-5927-E6BF-B7FD-58BD509F6AE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2.091" v="32" actId="1076"/>
          <ac:spMkLst>
            <pc:docMk/>
            <pc:sldMk cId="2406137869" sldId="263"/>
            <ac:spMk id="5" creationId="{3D4D0927-84A8-4BF4-4273-A1CC1CA30F5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2.122" v="33" actId="1076"/>
          <ac:spMkLst>
            <pc:docMk/>
            <pc:sldMk cId="2406137869" sldId="263"/>
            <ac:spMk id="9" creationId="{5D451529-710C-937D-01E2-A2CC490DDF52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1.919" v="25" actId="1076"/>
          <ac:spMkLst>
            <pc:docMk/>
            <pc:sldMk cId="2406137869" sldId="263"/>
            <ac:spMk id="14" creationId="{5A96CC4E-AF34-0B5F-C259-D22B21F01884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1.935" v="26" actId="1076"/>
          <ac:spMkLst>
            <pc:docMk/>
            <pc:sldMk cId="2406137869" sldId="263"/>
            <ac:spMk id="15" creationId="{075BEA68-9756-E0B8-2499-52497BDE9D0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1.966" v="27" actId="1076"/>
          <ac:spMkLst>
            <pc:docMk/>
            <pc:sldMk cId="2406137869" sldId="263"/>
            <ac:spMk id="16" creationId="{A30F4FBB-2F01-288E-D9BE-9619FEB01B61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4:42.154" v="34" actId="1076"/>
          <ac:grpSpMkLst>
            <pc:docMk/>
            <pc:sldMk cId="2406137869" sldId="263"/>
            <ac:grpSpMk id="2" creationId="{8B1D32A9-2F2D-6338-A55B-9D68C477FA19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4:41.904" v="24" actId="1076"/>
          <ac:picMkLst>
            <pc:docMk/>
            <pc:sldMk cId="2406137869" sldId="263"/>
            <ac:picMk id="6" creationId="{069ED8D1-96AF-900E-644B-BEB37206BC84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42.029" v="29" actId="1076"/>
          <ac:picMkLst>
            <pc:docMk/>
            <pc:sldMk cId="2406137869" sldId="263"/>
            <ac:picMk id="7" creationId="{359AE7DE-BA7B-F8FC-F7DC-FEF98D8BC433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41.982" v="28" actId="1076"/>
          <ac:picMkLst>
            <pc:docMk/>
            <pc:sldMk cId="2406137869" sldId="263"/>
            <ac:picMk id="10" creationId="{F230A26F-1AD3-E88B-37D5-A35F46CFA77D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4:54.951" v="45" actId="1076"/>
        <pc:sldMkLst>
          <pc:docMk/>
          <pc:sldMk cId="2805605201" sldId="266"/>
        </pc:sldMkLst>
        <pc:spChg chg="mod">
          <ac:chgData name="Hồ Diệp Huy" userId="S::22520541@ms.uit.edu.vn::6f76805e-86ae-4074-b37f-4b92e02656a4" providerId="AD" clId="Web-{FF0969E0-AEA2-E1D3-5687-5E93F72495A0}" dt="2024-03-03T10:44:54.904" v="41" actId="1076"/>
          <ac:spMkLst>
            <pc:docMk/>
            <pc:sldMk cId="2805605201" sldId="266"/>
            <ac:spMk id="2" creationId="{B2D46156-55B6-20CD-6311-D7C8503987F5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920" v="42" actId="1076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935" v="43" actId="1076"/>
          <ac:spMkLst>
            <pc:docMk/>
            <pc:sldMk cId="2805605201" sldId="266"/>
            <ac:spMk id="5" creationId="{79C540AC-F741-667F-6ABC-D30A284CAE7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935" v="44" actId="1076"/>
          <ac:spMkLst>
            <pc:docMk/>
            <pc:sldMk cId="2805605201" sldId="266"/>
            <ac:spMk id="6" creationId="{50376ACB-6965-D88A-6727-F8C9EF5EEA0C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857" v="37" actId="1076"/>
          <ac:spMkLst>
            <pc:docMk/>
            <pc:sldMk cId="2805605201" sldId="266"/>
            <ac:spMk id="14" creationId="{327A1D69-4481-81F9-5B5B-4B9FCB01DB2E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857" v="38" actId="1076"/>
          <ac:spMkLst>
            <pc:docMk/>
            <pc:sldMk cId="2805605201" sldId="266"/>
            <ac:spMk id="15" creationId="{F3B99F28-D3F6-0243-9AA6-0510D641DA0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873" v="39" actId="1076"/>
          <ac:spMkLst>
            <pc:docMk/>
            <pc:sldMk cId="2805605201" sldId="266"/>
            <ac:spMk id="16" creationId="{D9BE36CE-CD84-9755-BA68-E76ADA070F34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4:54.951" v="45" actId="1076"/>
          <ac:grpSpMkLst>
            <pc:docMk/>
            <pc:sldMk cId="2805605201" sldId="266"/>
            <ac:grpSpMk id="3" creationId="{7723543C-8867-32E7-5858-1FC54AB7CBEE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4:54.810" v="35" actId="1076"/>
          <ac:picMkLst>
            <pc:docMk/>
            <pc:sldMk cId="2805605201" sldId="266"/>
            <ac:picMk id="8" creationId="{42FE0BF3-D00D-B50B-C6C4-EA220AF58984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54.841" v="36" actId="1076"/>
          <ac:picMkLst>
            <pc:docMk/>
            <pc:sldMk cId="2805605201" sldId="266"/>
            <ac:picMk id="9" creationId="{197F872F-2D4F-FF4B-C89B-F64182F864A0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54.888" v="40" actId="1076"/>
          <ac:picMkLst>
            <pc:docMk/>
            <pc:sldMk cId="2805605201" sldId="266"/>
            <ac:picMk id="12" creationId="{961E4E0C-6A89-654A-9511-66E67837EC57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05.310" v="56" actId="1076"/>
        <pc:sldMkLst>
          <pc:docMk/>
          <pc:sldMk cId="1583925497" sldId="269"/>
        </pc:sldMkLst>
        <pc:spChg chg="mod">
          <ac:chgData name="Hồ Diệp Huy" userId="S::22520541@ms.uit.edu.vn::6f76805e-86ae-4074-b37f-4b92e02656a4" providerId="AD" clId="Web-{FF0969E0-AEA2-E1D3-5687-5E93F72495A0}" dt="2024-03-03T10:45:05.248" v="52" actId="1076"/>
          <ac:spMkLst>
            <pc:docMk/>
            <pc:sldMk cId="1583925497" sldId="269"/>
            <ac:spMk id="2" creationId="{AF62FD08-D9A9-10B6-0A91-2BDDCC1D1B24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64" v="53" actId="1076"/>
          <ac:spMkLst>
            <pc:docMk/>
            <pc:sldMk cId="1583925497" sldId="269"/>
            <ac:spMk id="3" creationId="{ABE61BEC-B6F6-E3B6-7488-A0E1939D765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79" v="54" actId="1076"/>
          <ac:spMkLst>
            <pc:docMk/>
            <pc:sldMk cId="1583925497" sldId="269"/>
            <ac:spMk id="6" creationId="{94FCC155-246A-1AD2-D330-07DB44F1620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95" v="55" actId="1076"/>
          <ac:spMkLst>
            <pc:docMk/>
            <pc:sldMk cId="1583925497" sldId="269"/>
            <ac:spMk id="8" creationId="{45E12202-E0B4-778F-A7B6-AD3DEF2FEAA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17" v="48" actId="1076"/>
          <ac:spMkLst>
            <pc:docMk/>
            <pc:sldMk cId="1583925497" sldId="269"/>
            <ac:spMk id="14" creationId="{155D3D83-CE6A-6146-E5F7-E8F222C3A47A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17" v="49" actId="1076"/>
          <ac:spMkLst>
            <pc:docMk/>
            <pc:sldMk cId="1583925497" sldId="269"/>
            <ac:spMk id="15" creationId="{7503E6A9-5C4E-9010-5752-2ED9C47CD15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32" v="50" actId="1076"/>
          <ac:spMkLst>
            <pc:docMk/>
            <pc:sldMk cId="1583925497" sldId="269"/>
            <ac:spMk id="16" creationId="{A509B8FC-CB16-A32B-4AE8-01784CBA9104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05.310" v="56" actId="1076"/>
          <ac:grpSpMkLst>
            <pc:docMk/>
            <pc:sldMk cId="1583925497" sldId="269"/>
            <ac:grpSpMk id="9" creationId="{89104DBC-12EF-C050-8249-0275B517409C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05.170" v="46" actId="1076"/>
          <ac:picMkLst>
            <pc:docMk/>
            <pc:sldMk cId="1583925497" sldId="269"/>
            <ac:picMk id="4" creationId="{34432461-3D1F-594F-5808-0A0999D110F7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05.201" v="47" actId="1076"/>
          <ac:picMkLst>
            <pc:docMk/>
            <pc:sldMk cId="1583925497" sldId="269"/>
            <ac:picMk id="5" creationId="{3C75864E-1861-7907-E0FF-06EE2127ADE2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05.248" v="51" actId="1076"/>
          <ac:picMkLst>
            <pc:docMk/>
            <pc:sldMk cId="1583925497" sldId="269"/>
            <ac:picMk id="7" creationId="{B91902B1-860D-50D9-8A82-166D1302DFE7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15.701" v="67" actId="1076"/>
        <pc:sldMkLst>
          <pc:docMk/>
          <pc:sldMk cId="1621122618" sldId="270"/>
        </pc:sldMkLst>
        <pc:spChg chg="mod">
          <ac:chgData name="Hồ Diệp Huy" userId="S::22520541@ms.uit.edu.vn::6f76805e-86ae-4074-b37f-4b92e02656a4" providerId="AD" clId="Web-{FF0969E0-AEA2-E1D3-5687-5E93F72495A0}" dt="2024-03-03T10:45:15.670" v="63" actId="1076"/>
          <ac:spMkLst>
            <pc:docMk/>
            <pc:sldMk cId="1621122618" sldId="270"/>
            <ac:spMk id="2" creationId="{DD8853E4-A2E6-97AB-A2FB-B839E8264111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86" v="64" actId="1076"/>
          <ac:spMkLst>
            <pc:docMk/>
            <pc:sldMk cId="1621122618" sldId="270"/>
            <ac:spMk id="3" creationId="{744AD9D4-B97B-6BF7-E079-780621405F12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86" v="65" actId="1076"/>
          <ac:spMkLst>
            <pc:docMk/>
            <pc:sldMk cId="1621122618" sldId="270"/>
            <ac:spMk id="4" creationId="{4E955650-ED5F-A89B-7C5B-E1A85108FA8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86" v="66" actId="1076"/>
          <ac:spMkLst>
            <pc:docMk/>
            <pc:sldMk cId="1621122618" sldId="270"/>
            <ac:spMk id="5" creationId="{DB3EB048-48D1-09B9-6775-9AE9880929E0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54" v="59" actId="1076"/>
          <ac:spMkLst>
            <pc:docMk/>
            <pc:sldMk cId="1621122618" sldId="270"/>
            <ac:spMk id="14" creationId="{885756A8-3269-3B76-4F13-DA63AFF31399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54" v="60" actId="1076"/>
          <ac:spMkLst>
            <pc:docMk/>
            <pc:sldMk cId="1621122618" sldId="270"/>
            <ac:spMk id="15" creationId="{4D9D7102-F0C8-3E95-F0FE-3D35F40D39E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54" v="61" actId="1076"/>
          <ac:spMkLst>
            <pc:docMk/>
            <pc:sldMk cId="1621122618" sldId="270"/>
            <ac:spMk id="16" creationId="{FB16E527-711C-030D-B731-60E36CD55D03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15.701" v="67" actId="1076"/>
          <ac:grpSpMkLst>
            <pc:docMk/>
            <pc:sldMk cId="1621122618" sldId="270"/>
            <ac:grpSpMk id="7" creationId="{878125B5-5B8A-183C-7005-E1C6B8E78C11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15.561" v="57" actId="1076"/>
          <ac:picMkLst>
            <pc:docMk/>
            <pc:sldMk cId="1621122618" sldId="270"/>
            <ac:picMk id="6" creationId="{C2075765-2BE6-6A36-D539-EA92C0E6FE70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15.639" v="58" actId="1076"/>
          <ac:picMkLst>
            <pc:docMk/>
            <pc:sldMk cId="1621122618" sldId="270"/>
            <ac:picMk id="8" creationId="{B9FF1B2B-D4FC-B5DC-C795-4B0D54F62890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15.670" v="62" actId="1076"/>
          <ac:picMkLst>
            <pc:docMk/>
            <pc:sldMk cId="1621122618" sldId="270"/>
            <ac:picMk id="10" creationId="{8C5F1465-4A4B-F62D-76F9-63CFCC35C490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24.920" v="78" actId="1076"/>
        <pc:sldMkLst>
          <pc:docMk/>
          <pc:sldMk cId="769615259" sldId="273"/>
        </pc:sldMkLst>
        <pc:spChg chg="mod">
          <ac:chgData name="Hồ Diệp Huy" userId="S::22520541@ms.uit.edu.vn::6f76805e-86ae-4074-b37f-4b92e02656a4" providerId="AD" clId="Web-{FF0969E0-AEA2-E1D3-5687-5E93F72495A0}" dt="2024-03-03T10:45:24.873" v="74" actId="1076"/>
          <ac:spMkLst>
            <pc:docMk/>
            <pc:sldMk cId="769615259" sldId="273"/>
            <ac:spMk id="2" creationId="{C0FA4A22-506A-4F6C-6A2A-14892718F1B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89" v="75" actId="1076"/>
          <ac:spMkLst>
            <pc:docMk/>
            <pc:sldMk cId="769615259" sldId="273"/>
            <ac:spMk id="4" creationId="{A03DE629-E895-218F-8B97-95E6AAD15FD5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905" v="76" actId="1076"/>
          <ac:spMkLst>
            <pc:docMk/>
            <pc:sldMk cId="769615259" sldId="273"/>
            <ac:spMk id="6" creationId="{852D28C1-3DB0-DD12-F3A5-7D02F53AC66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905" v="77" actId="1076"/>
          <ac:spMkLst>
            <pc:docMk/>
            <pc:sldMk cId="769615259" sldId="273"/>
            <ac:spMk id="7" creationId="{A036C400-DA51-03F6-13DF-42B438D6108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27" v="70" actId="1076"/>
          <ac:spMkLst>
            <pc:docMk/>
            <pc:sldMk cId="769615259" sldId="273"/>
            <ac:spMk id="14" creationId="{AD8D0650-1469-9333-7A93-19CCDF0E092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42" v="71" actId="1076"/>
          <ac:spMkLst>
            <pc:docMk/>
            <pc:sldMk cId="769615259" sldId="273"/>
            <ac:spMk id="15" creationId="{A342552C-0319-B6D2-59DA-D44587B30C2C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42" v="72" actId="1076"/>
          <ac:spMkLst>
            <pc:docMk/>
            <pc:sldMk cId="769615259" sldId="273"/>
            <ac:spMk id="16" creationId="{0F530E0F-F4D5-8FA8-DF7A-C84FF8B836E4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24.920" v="78" actId="1076"/>
          <ac:grpSpMkLst>
            <pc:docMk/>
            <pc:sldMk cId="769615259" sldId="273"/>
            <ac:grpSpMk id="8" creationId="{7D2C3861-765C-B9C1-2337-E7F234DA8986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24.811" v="69" actId="1076"/>
          <ac:picMkLst>
            <pc:docMk/>
            <pc:sldMk cId="769615259" sldId="273"/>
            <ac:picMk id="3" creationId="{8BFBEC82-04F3-5CFC-8077-6CF60BB66569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24.764" v="68" actId="1076"/>
          <ac:picMkLst>
            <pc:docMk/>
            <pc:sldMk cId="769615259" sldId="273"/>
            <ac:picMk id="5" creationId="{4B3A6CEC-AF57-D53E-C79F-A5D889632CC1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24.858" v="73" actId="1076"/>
          <ac:picMkLst>
            <pc:docMk/>
            <pc:sldMk cId="769615259" sldId="273"/>
            <ac:picMk id="9" creationId="{6CCD3133-5DB5-4A6B-1AFD-0EA8834C7641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33.249" v="89" actId="1076"/>
        <pc:sldMkLst>
          <pc:docMk/>
          <pc:sldMk cId="888183125" sldId="274"/>
        </pc:sldMkLst>
        <pc:spChg chg="mod">
          <ac:chgData name="Hồ Diệp Huy" userId="S::22520541@ms.uit.edu.vn::6f76805e-86ae-4074-b37f-4b92e02656a4" providerId="AD" clId="Web-{FF0969E0-AEA2-E1D3-5687-5E93F72495A0}" dt="2024-03-03T10:45:33.155" v="85" actId="1076"/>
          <ac:spMkLst>
            <pc:docMk/>
            <pc:sldMk cId="888183125" sldId="274"/>
            <ac:spMk id="2" creationId="{0F404B05-C80E-24F1-6324-85F28D54B45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186" v="86" actId="1076"/>
          <ac:spMkLst>
            <pc:docMk/>
            <pc:sldMk cId="888183125" sldId="274"/>
            <ac:spMk id="3" creationId="{74D9F124-C550-FA5E-4535-D416584C3B62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202" v="87" actId="1076"/>
          <ac:spMkLst>
            <pc:docMk/>
            <pc:sldMk cId="888183125" sldId="274"/>
            <ac:spMk id="5" creationId="{B3356F53-80CC-51C1-6A70-A5D281AB265F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233" v="88" actId="1076"/>
          <ac:spMkLst>
            <pc:docMk/>
            <pc:sldMk cId="888183125" sldId="274"/>
            <ac:spMk id="6" creationId="{781930A1-907E-ED08-B235-3B43B03D4D10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092" v="81" actId="1076"/>
          <ac:spMkLst>
            <pc:docMk/>
            <pc:sldMk cId="888183125" sldId="274"/>
            <ac:spMk id="14" creationId="{ECABE6E3-D505-E376-F565-60F7568574A8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108" v="82" actId="1076"/>
          <ac:spMkLst>
            <pc:docMk/>
            <pc:sldMk cId="888183125" sldId="274"/>
            <ac:spMk id="15" creationId="{C64ACB65-5124-EDCD-072E-52F89951E5C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124" v="83" actId="1076"/>
          <ac:spMkLst>
            <pc:docMk/>
            <pc:sldMk cId="888183125" sldId="274"/>
            <ac:spMk id="16" creationId="{EAC33F6F-1380-231F-9C44-075DF8FE296F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33.249" v="89" actId="1076"/>
          <ac:grpSpMkLst>
            <pc:docMk/>
            <pc:sldMk cId="888183125" sldId="274"/>
            <ac:grpSpMk id="8" creationId="{894C46F2-2570-14FD-D5ED-D1C413297986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33.077" v="80" actId="1076"/>
          <ac:picMkLst>
            <pc:docMk/>
            <pc:sldMk cId="888183125" sldId="274"/>
            <ac:picMk id="4" creationId="{13681B42-2E66-9F31-255E-D70B4F7C32C3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33.030" v="79" actId="1076"/>
          <ac:picMkLst>
            <pc:docMk/>
            <pc:sldMk cId="888183125" sldId="274"/>
            <ac:picMk id="7" creationId="{35F635B1-994E-AB6C-608B-BACDAD246795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33.139" v="84" actId="1076"/>
          <ac:picMkLst>
            <pc:docMk/>
            <pc:sldMk cId="888183125" sldId="274"/>
            <ac:picMk id="10" creationId="{B9B9FB02-2ADA-9D8C-A16E-DBFA7F9C5D40}"/>
          </ac:picMkLst>
        </pc:picChg>
      </pc:sldChg>
    </pc:docChg>
  </pc:docChgLst>
  <pc:docChgLst>
    <pc:chgData name="Hồ Diệp Huy" userId="S::22520541@ms.uit.edu.vn::6f76805e-86ae-4074-b37f-4b92e02656a4" providerId="AD" clId="Web-{4F6DCA90-1CD9-7BF1-FF40-C4EC7405D28A}"/>
    <pc:docChg chg="modSld">
      <pc:chgData name="Hồ Diệp Huy" userId="S::22520541@ms.uit.edu.vn::6f76805e-86ae-4074-b37f-4b92e02656a4" providerId="AD" clId="Web-{4F6DCA90-1CD9-7BF1-FF40-C4EC7405D28A}" dt="2024-03-02T09:34:14.996" v="6" actId="20577"/>
      <pc:docMkLst>
        <pc:docMk/>
      </pc:docMkLst>
      <pc:sldChg chg="modSp">
        <pc:chgData name="Hồ Diệp Huy" userId="S::22520541@ms.uit.edu.vn::6f76805e-86ae-4074-b37f-4b92e02656a4" providerId="AD" clId="Web-{4F6DCA90-1CD9-7BF1-FF40-C4EC7405D28A}" dt="2024-03-02T09:34:14.996" v="6" actId="20577"/>
        <pc:sldMkLst>
          <pc:docMk/>
          <pc:sldMk cId="2805605201" sldId="266"/>
        </pc:sldMkLst>
        <pc:spChg chg="mod">
          <ac:chgData name="Hồ Diệp Huy" userId="S::22520541@ms.uit.edu.vn::6f76805e-86ae-4074-b37f-4b92e02656a4" providerId="AD" clId="Web-{4F6DCA90-1CD9-7BF1-FF40-C4EC7405D28A}" dt="2024-03-02T09:34:14.996" v="6" actId="20577"/>
          <ac:spMkLst>
            <pc:docMk/>
            <pc:sldMk cId="2805605201" sldId="266"/>
            <ac:spMk id="5" creationId="{79C540AC-F741-667F-6ABC-D30A284CAE73}"/>
          </ac:spMkLst>
        </pc:spChg>
      </pc:sldChg>
    </pc:docChg>
  </pc:docChgLst>
  <pc:docChgLst>
    <pc:chgData name="Hồ Diệp Huy" userId="S::22520541@ms.uit.edu.vn::6f76805e-86ae-4074-b37f-4b92e02656a4" providerId="AD" clId="Web-{30677DBC-8008-BE2A-51CE-C6792D76CB4C}"/>
    <pc:docChg chg="modSld">
      <pc:chgData name="Hồ Diệp Huy" userId="S::22520541@ms.uit.edu.vn::6f76805e-86ae-4074-b37f-4b92e02656a4" providerId="AD" clId="Web-{30677DBC-8008-BE2A-51CE-C6792D76CB4C}" dt="2024-03-03T08:33:28.322" v="3" actId="1076"/>
      <pc:docMkLst>
        <pc:docMk/>
      </pc:docMkLst>
      <pc:sldChg chg="modSp">
        <pc:chgData name="Hồ Diệp Huy" userId="S::22520541@ms.uit.edu.vn::6f76805e-86ae-4074-b37f-4b92e02656a4" providerId="AD" clId="Web-{30677DBC-8008-BE2A-51CE-C6792D76CB4C}" dt="2024-03-03T08:33:28.322" v="3" actId="1076"/>
        <pc:sldMkLst>
          <pc:docMk/>
          <pc:sldMk cId="3519635305" sldId="285"/>
        </pc:sldMkLst>
        <pc:spChg chg="mod">
          <ac:chgData name="Hồ Diệp Huy" userId="S::22520541@ms.uit.edu.vn::6f76805e-86ae-4074-b37f-4b92e02656a4" providerId="AD" clId="Web-{30677DBC-8008-BE2A-51CE-C6792D76CB4C}" dt="2024-03-03T08:33:28.322" v="3" actId="1076"/>
          <ac:spMkLst>
            <pc:docMk/>
            <pc:sldMk cId="3519635305" sldId="285"/>
            <ac:spMk id="18" creationId="{DB44A311-24A9-07AC-EE52-F8452EC99DD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3B91C-6872-4827-9F35-C87BE5D1EA1C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99DD7-09D6-4759-85E0-0F925C288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3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ff625d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ff625d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8E771AF3-15BB-D3B0-5D3A-30E616119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ff625d91c_0_0:notes">
            <a:extLst>
              <a:ext uri="{FF2B5EF4-FFF2-40B4-BE49-F238E27FC236}">
                <a16:creationId xmlns:a16="http://schemas.microsoft.com/office/drawing/2014/main" id="{E0C77C65-BF25-FD10-E747-569117655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ff625d91c_0_0:notes">
            <a:extLst>
              <a:ext uri="{FF2B5EF4-FFF2-40B4-BE49-F238E27FC236}">
                <a16:creationId xmlns:a16="http://schemas.microsoft.com/office/drawing/2014/main" id="{5CFC2A86-D2AF-41ED-9C04-B6F920EF1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34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6A6E-4A64-4166-08D2-AA5BC9A4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409EE-C4A1-8378-FEBA-AFF050A87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7D153-5EAC-2CAE-794C-FB47F59F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B0D8-FB55-0D15-AD54-9FFBB3DD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BF35-F171-8849-9576-AE11D02B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0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E473-EEE4-0682-B75E-7B2C66BF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B3D1B-CDE5-66F6-D48F-4E9AF7F72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2A17-1BB8-2D4B-8A6E-9FAD8263B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27B62-B38B-22E3-F73C-81EC214A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03F8E-3FAD-1A67-CF20-01B2CB30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8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BFE2C-02F9-305E-4C1E-446754045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67DC0-94CA-9669-9654-AA8C05D2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F383-CF25-4955-E6CB-87DB2435C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AD65-CCEC-EF76-601A-635B5511E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D83E1-1747-D9FE-8770-4E3E8D2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3467" y="1666400"/>
            <a:ext cx="6130400" cy="3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33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567063" y="-2257062"/>
            <a:ext cx="13624164" cy="11373988"/>
            <a:chOff x="-425298" y="-1692797"/>
            <a:chExt cx="10218123" cy="8530491"/>
          </a:xfrm>
        </p:grpSpPr>
        <p:sp>
          <p:nvSpPr>
            <p:cNvPr id="11" name="Google Shape;11;p2"/>
            <p:cNvSpPr/>
            <p:nvPr/>
          </p:nvSpPr>
          <p:spPr>
            <a:xfrm>
              <a:off x="3352959" y="4399611"/>
              <a:ext cx="2438083" cy="2438083"/>
            </a:xfrm>
            <a:custGeom>
              <a:avLst/>
              <a:gdLst/>
              <a:ahLst/>
              <a:cxnLst/>
              <a:rect l="l" t="t" r="r" b="b"/>
              <a:pathLst>
                <a:path w="2438083" h="2438083" extrusionOk="0">
                  <a:moveTo>
                    <a:pt x="0" y="0"/>
                  </a:moveTo>
                  <a:lnTo>
                    <a:pt x="2438083" y="0"/>
                  </a:lnTo>
                  <a:lnTo>
                    <a:pt x="2438083" y="2438083"/>
                  </a:lnTo>
                  <a:lnTo>
                    <a:pt x="0" y="2438083"/>
                  </a:lnTo>
                  <a:lnTo>
                    <a:pt x="0" y="0"/>
                  </a:lnTo>
                  <a:close/>
                  <a:moveTo>
                    <a:pt x="0" y="2031720"/>
                  </a:moveTo>
                  <a:lnTo>
                    <a:pt x="2438083" y="2031720"/>
                  </a:lnTo>
                  <a:moveTo>
                    <a:pt x="0" y="1625357"/>
                  </a:moveTo>
                  <a:lnTo>
                    <a:pt x="2438083" y="1625357"/>
                  </a:lnTo>
                  <a:moveTo>
                    <a:pt x="0" y="1219025"/>
                  </a:moveTo>
                  <a:lnTo>
                    <a:pt x="2438083" y="1219025"/>
                  </a:lnTo>
                  <a:moveTo>
                    <a:pt x="0" y="812662"/>
                  </a:moveTo>
                  <a:lnTo>
                    <a:pt x="2438083" y="812662"/>
                  </a:lnTo>
                  <a:moveTo>
                    <a:pt x="0" y="406331"/>
                  </a:moveTo>
                  <a:lnTo>
                    <a:pt x="2438083" y="406331"/>
                  </a:lnTo>
                  <a:moveTo>
                    <a:pt x="2031752" y="0"/>
                  </a:moveTo>
                  <a:lnTo>
                    <a:pt x="2031752" y="2438083"/>
                  </a:lnTo>
                  <a:moveTo>
                    <a:pt x="1625389" y="0"/>
                  </a:moveTo>
                  <a:lnTo>
                    <a:pt x="1625389" y="2438083"/>
                  </a:lnTo>
                  <a:moveTo>
                    <a:pt x="1219057" y="0"/>
                  </a:moveTo>
                  <a:lnTo>
                    <a:pt x="1219057" y="2438083"/>
                  </a:lnTo>
                  <a:moveTo>
                    <a:pt x="812694" y="0"/>
                  </a:moveTo>
                  <a:lnTo>
                    <a:pt x="812694" y="2438083"/>
                  </a:lnTo>
                  <a:moveTo>
                    <a:pt x="406363" y="0"/>
                  </a:moveTo>
                  <a:lnTo>
                    <a:pt x="406363" y="2438083"/>
                  </a:lnTo>
                </a:path>
              </a:pathLst>
            </a:custGeom>
            <a:noFill/>
            <a:ln w="9525" cap="flat" cmpd="sng">
              <a:solidFill>
                <a:schemeClr val="accent1">
                  <a:alpha val="6784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82107" y="-1692797"/>
              <a:ext cx="2438082" cy="2438082"/>
            </a:xfrm>
            <a:custGeom>
              <a:avLst/>
              <a:gdLst/>
              <a:ahLst/>
              <a:cxnLst/>
              <a:rect l="l" t="t" r="r" b="b"/>
              <a:pathLst>
                <a:path w="2438082" h="2438082" extrusionOk="0">
                  <a:moveTo>
                    <a:pt x="0" y="0"/>
                  </a:moveTo>
                  <a:lnTo>
                    <a:pt x="2438083" y="0"/>
                  </a:lnTo>
                  <a:lnTo>
                    <a:pt x="2438083" y="2438083"/>
                  </a:lnTo>
                  <a:lnTo>
                    <a:pt x="0" y="2438083"/>
                  </a:lnTo>
                  <a:lnTo>
                    <a:pt x="0" y="0"/>
                  </a:lnTo>
                  <a:close/>
                  <a:moveTo>
                    <a:pt x="0" y="2031720"/>
                  </a:moveTo>
                  <a:lnTo>
                    <a:pt x="2438083" y="2031720"/>
                  </a:lnTo>
                  <a:moveTo>
                    <a:pt x="0" y="1625389"/>
                  </a:moveTo>
                  <a:lnTo>
                    <a:pt x="2438083" y="1625389"/>
                  </a:lnTo>
                  <a:moveTo>
                    <a:pt x="0" y="1219026"/>
                  </a:moveTo>
                  <a:lnTo>
                    <a:pt x="2438083" y="1219026"/>
                  </a:lnTo>
                  <a:moveTo>
                    <a:pt x="0" y="812694"/>
                  </a:moveTo>
                  <a:lnTo>
                    <a:pt x="2438083" y="812694"/>
                  </a:lnTo>
                  <a:moveTo>
                    <a:pt x="0" y="406331"/>
                  </a:moveTo>
                  <a:lnTo>
                    <a:pt x="2438083" y="406331"/>
                  </a:lnTo>
                  <a:moveTo>
                    <a:pt x="2031720" y="0"/>
                  </a:moveTo>
                  <a:lnTo>
                    <a:pt x="2031720" y="2438083"/>
                  </a:lnTo>
                  <a:moveTo>
                    <a:pt x="1625357" y="0"/>
                  </a:moveTo>
                  <a:lnTo>
                    <a:pt x="1625357" y="2438083"/>
                  </a:lnTo>
                  <a:moveTo>
                    <a:pt x="1219026" y="0"/>
                  </a:moveTo>
                  <a:lnTo>
                    <a:pt x="1219026" y="2438083"/>
                  </a:lnTo>
                  <a:moveTo>
                    <a:pt x="812663" y="0"/>
                  </a:moveTo>
                  <a:lnTo>
                    <a:pt x="812663" y="2438083"/>
                  </a:lnTo>
                  <a:moveTo>
                    <a:pt x="406331" y="0"/>
                  </a:moveTo>
                  <a:lnTo>
                    <a:pt x="406331" y="2438083"/>
                  </a:lnTo>
                </a:path>
              </a:pathLst>
            </a:custGeom>
            <a:noFill/>
            <a:ln w="9525" cap="flat" cmpd="sng">
              <a:solidFill>
                <a:schemeClr val="accent1">
                  <a:alpha val="6784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40770" y="4624890"/>
              <a:ext cx="2580252" cy="1242898"/>
            </a:xfrm>
            <a:custGeom>
              <a:avLst/>
              <a:gdLst/>
              <a:ahLst/>
              <a:cxnLst/>
              <a:rect l="l" t="t" r="r" b="b"/>
              <a:pathLst>
                <a:path w="2580252" h="1242898" extrusionOk="0">
                  <a:moveTo>
                    <a:pt x="8121" y="1242899"/>
                  </a:moveTo>
                  <a:cubicBezTo>
                    <a:pt x="-30641" y="934392"/>
                    <a:pt x="70926" y="610976"/>
                    <a:pt x="279167" y="380056"/>
                  </a:cubicBezTo>
                  <a:cubicBezTo>
                    <a:pt x="487408" y="149135"/>
                    <a:pt x="798611" y="14738"/>
                    <a:pt x="1109466" y="21495"/>
                  </a:cubicBezTo>
                  <a:cubicBezTo>
                    <a:pt x="1241072" y="24349"/>
                    <a:pt x="1382796" y="57560"/>
                    <a:pt x="1466378" y="159285"/>
                  </a:cubicBezTo>
                  <a:cubicBezTo>
                    <a:pt x="1535559" y="243502"/>
                    <a:pt x="1550880" y="369556"/>
                    <a:pt x="1499969" y="465921"/>
                  </a:cubicBezTo>
                  <a:cubicBezTo>
                    <a:pt x="1449059" y="562255"/>
                    <a:pt x="1333123" y="621000"/>
                    <a:pt x="1226037" y="600794"/>
                  </a:cubicBezTo>
                  <a:cubicBezTo>
                    <a:pt x="1118950" y="580620"/>
                    <a:pt x="1031245" y="480481"/>
                    <a:pt x="1029469" y="371523"/>
                  </a:cubicBezTo>
                  <a:cubicBezTo>
                    <a:pt x="1027407" y="244866"/>
                    <a:pt x="1129354" y="138446"/>
                    <a:pt x="1241706" y="79954"/>
                  </a:cubicBezTo>
                  <a:cubicBezTo>
                    <a:pt x="1466061" y="-36870"/>
                    <a:pt x="1743387" y="-16760"/>
                    <a:pt x="1975957" y="82745"/>
                  </a:cubicBezTo>
                  <a:cubicBezTo>
                    <a:pt x="2208527" y="182251"/>
                    <a:pt x="2403129" y="352967"/>
                    <a:pt x="2580252" y="533580"/>
                  </a:cubicBezTo>
                </a:path>
              </a:pathLst>
            </a:custGeom>
            <a:noFill/>
            <a:ln w="34150" cap="rnd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85912" y="-245488"/>
              <a:ext cx="1625595" cy="780480"/>
            </a:xfrm>
            <a:custGeom>
              <a:avLst/>
              <a:gdLst/>
              <a:ahLst/>
              <a:cxnLst/>
              <a:rect l="l" t="t" r="r" b="b"/>
              <a:pathLst>
                <a:path w="1625595" h="780480" extrusionOk="0">
                  <a:moveTo>
                    <a:pt x="3857" y="154983"/>
                  </a:moveTo>
                  <a:cubicBezTo>
                    <a:pt x="-36808" y="249318"/>
                    <a:pt x="237251" y="971674"/>
                    <a:pt x="1152718" y="732031"/>
                  </a:cubicBezTo>
                  <a:cubicBezTo>
                    <a:pt x="1452027" y="653683"/>
                    <a:pt x="1645200" y="308666"/>
                    <a:pt x="1624012" y="0"/>
                  </a:cubicBezTo>
                </a:path>
              </a:pathLst>
            </a:custGeom>
            <a:noFill/>
            <a:ln w="34150" cap="rnd" cmpd="sng">
              <a:solidFill>
                <a:schemeClr val="lt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75627" y="-397000"/>
              <a:ext cx="2564835" cy="1454178"/>
            </a:xfrm>
            <a:custGeom>
              <a:avLst/>
              <a:gdLst/>
              <a:ahLst/>
              <a:cxnLst/>
              <a:rect l="l" t="t" r="r" b="b"/>
              <a:pathLst>
                <a:path w="2564835" h="1454178" extrusionOk="0">
                  <a:moveTo>
                    <a:pt x="0" y="0"/>
                  </a:moveTo>
                  <a:cubicBezTo>
                    <a:pt x="339180" y="686386"/>
                    <a:pt x="874738" y="0"/>
                    <a:pt x="1369568" y="850504"/>
                  </a:cubicBezTo>
                  <a:cubicBezTo>
                    <a:pt x="1476908" y="1035019"/>
                    <a:pt x="1642263" y="1184293"/>
                    <a:pt x="1817643" y="1305970"/>
                  </a:cubicBezTo>
                  <a:cubicBezTo>
                    <a:pt x="2032005" y="1454673"/>
                    <a:pt x="2317770" y="1494893"/>
                    <a:pt x="2564836" y="1411089"/>
                  </a:cubicBezTo>
                </a:path>
              </a:pathLst>
            </a:custGeom>
            <a:noFill/>
            <a:ln w="34150" cap="rnd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80427" y="4147994"/>
              <a:ext cx="2253582" cy="1199761"/>
            </a:xfrm>
            <a:custGeom>
              <a:avLst/>
              <a:gdLst/>
              <a:ahLst/>
              <a:cxnLst/>
              <a:rect l="l" t="t" r="r" b="b"/>
              <a:pathLst>
                <a:path w="2253582" h="1199761" extrusionOk="0">
                  <a:moveTo>
                    <a:pt x="0" y="1199336"/>
                  </a:moveTo>
                  <a:cubicBezTo>
                    <a:pt x="153714" y="1201620"/>
                    <a:pt x="309364" y="1195847"/>
                    <a:pt x="457305" y="1154008"/>
                  </a:cubicBezTo>
                  <a:cubicBezTo>
                    <a:pt x="605247" y="1112170"/>
                    <a:pt x="730857" y="1018501"/>
                    <a:pt x="836357" y="906657"/>
                  </a:cubicBezTo>
                  <a:cubicBezTo>
                    <a:pt x="1121075" y="604716"/>
                    <a:pt x="1274472" y="168282"/>
                    <a:pt x="1674142" y="25289"/>
                  </a:cubicBezTo>
                  <a:cubicBezTo>
                    <a:pt x="1793663" y="-17469"/>
                    <a:pt x="1932119" y="-3671"/>
                    <a:pt x="2047580" y="49111"/>
                  </a:cubicBezTo>
                  <a:cubicBezTo>
                    <a:pt x="2163040" y="101861"/>
                    <a:pt x="2254901" y="217448"/>
                    <a:pt x="2253569" y="344391"/>
                  </a:cubicBezTo>
                </a:path>
              </a:pathLst>
            </a:custGeom>
            <a:noFill/>
            <a:ln w="34150" cap="rnd" cmpd="sng">
              <a:solidFill>
                <a:schemeClr val="accent4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-425298" y="4020788"/>
              <a:ext cx="2564835" cy="1454178"/>
            </a:xfrm>
            <a:custGeom>
              <a:avLst/>
              <a:gdLst/>
              <a:ahLst/>
              <a:cxnLst/>
              <a:rect l="l" t="t" r="r" b="b"/>
              <a:pathLst>
                <a:path w="2564835" h="1454178" extrusionOk="0">
                  <a:moveTo>
                    <a:pt x="0" y="0"/>
                  </a:moveTo>
                  <a:cubicBezTo>
                    <a:pt x="339180" y="686386"/>
                    <a:pt x="874738" y="0"/>
                    <a:pt x="1369568" y="850504"/>
                  </a:cubicBezTo>
                  <a:cubicBezTo>
                    <a:pt x="1476908" y="1035019"/>
                    <a:pt x="1642263" y="1184293"/>
                    <a:pt x="1817643" y="1305970"/>
                  </a:cubicBezTo>
                  <a:cubicBezTo>
                    <a:pt x="2032005" y="1454673"/>
                    <a:pt x="2317770" y="1494893"/>
                    <a:pt x="2564836" y="1411089"/>
                  </a:cubicBezTo>
                </a:path>
              </a:pathLst>
            </a:custGeom>
            <a:noFill/>
            <a:ln w="34150" cap="rnd" cmpd="sng">
              <a:solidFill>
                <a:schemeClr val="accent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32321" y="4608499"/>
              <a:ext cx="929061" cy="1030392"/>
              <a:chOff x="2412694" y="4112108"/>
              <a:chExt cx="588162" cy="652312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412694" y="4112108"/>
                <a:ext cx="588162" cy="652312"/>
              </a:xfrm>
              <a:custGeom>
                <a:avLst/>
                <a:gdLst/>
                <a:ahLst/>
                <a:cxnLst/>
                <a:rect l="l" t="t" r="r" b="b"/>
                <a:pathLst>
                  <a:path w="588162" h="652312" extrusionOk="0">
                    <a:moveTo>
                      <a:pt x="588163" y="98275"/>
                    </a:moveTo>
                    <a:lnTo>
                      <a:pt x="188461" y="652313"/>
                    </a:lnTo>
                    <a:lnTo>
                      <a:pt x="141623" y="618507"/>
                    </a:lnTo>
                    <a:cubicBezTo>
                      <a:pt x="-11131" y="508310"/>
                      <a:pt x="-45756" y="294377"/>
                      <a:pt x="64441" y="141623"/>
                    </a:cubicBezTo>
                    <a:cubicBezTo>
                      <a:pt x="174638" y="-11132"/>
                      <a:pt x="388571" y="-45756"/>
                      <a:pt x="541325" y="64441"/>
                    </a:cubicBezTo>
                    <a:lnTo>
                      <a:pt x="588163" y="98247"/>
                    </a:lnTo>
                    <a:close/>
                    <a:moveTo>
                      <a:pt x="166732" y="484945"/>
                    </a:moveTo>
                    <a:lnTo>
                      <a:pt x="422486" y="130418"/>
                    </a:lnTo>
                    <a:cubicBezTo>
                      <a:pt x="329056" y="94567"/>
                      <a:pt x="219376" y="124311"/>
                      <a:pt x="158117" y="209208"/>
                    </a:cubicBezTo>
                    <a:cubicBezTo>
                      <a:pt x="96857" y="294104"/>
                      <a:pt x="103209" y="407573"/>
                      <a:pt x="166705" y="484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587904" y="4222351"/>
                <a:ext cx="380564" cy="497194"/>
              </a:xfrm>
              <a:custGeom>
                <a:avLst/>
                <a:gdLst/>
                <a:ahLst/>
                <a:cxnLst/>
                <a:rect l="l" t="t" r="r" b="b"/>
                <a:pathLst>
                  <a:path w="380564" h="497194" extrusionOk="0">
                    <a:moveTo>
                      <a:pt x="45638" y="497195"/>
                    </a:moveTo>
                    <a:lnTo>
                      <a:pt x="0" y="464261"/>
                    </a:lnTo>
                    <a:lnTo>
                      <a:pt x="5153" y="457118"/>
                    </a:lnTo>
                    <a:lnTo>
                      <a:pt x="50791" y="490052"/>
                    </a:lnTo>
                    <a:lnTo>
                      <a:pt x="45638" y="497195"/>
                    </a:lnTo>
                    <a:close/>
                    <a:moveTo>
                      <a:pt x="78599" y="451475"/>
                    </a:moveTo>
                    <a:lnTo>
                      <a:pt x="55780" y="435008"/>
                    </a:lnTo>
                    <a:lnTo>
                      <a:pt x="60933" y="427865"/>
                    </a:lnTo>
                    <a:lnTo>
                      <a:pt x="83752" y="444332"/>
                    </a:lnTo>
                    <a:lnTo>
                      <a:pt x="78599" y="451475"/>
                    </a:lnTo>
                    <a:close/>
                    <a:moveTo>
                      <a:pt x="111588" y="405755"/>
                    </a:moveTo>
                    <a:lnTo>
                      <a:pt x="65922" y="372821"/>
                    </a:lnTo>
                    <a:lnTo>
                      <a:pt x="71075" y="365678"/>
                    </a:lnTo>
                    <a:lnTo>
                      <a:pt x="116740" y="398612"/>
                    </a:lnTo>
                    <a:lnTo>
                      <a:pt x="111588" y="405755"/>
                    </a:lnTo>
                    <a:close/>
                    <a:moveTo>
                      <a:pt x="144548" y="360035"/>
                    </a:moveTo>
                    <a:lnTo>
                      <a:pt x="121730" y="343568"/>
                    </a:lnTo>
                    <a:lnTo>
                      <a:pt x="126882" y="336425"/>
                    </a:lnTo>
                    <a:lnTo>
                      <a:pt x="149701" y="352892"/>
                    </a:lnTo>
                    <a:lnTo>
                      <a:pt x="144548" y="360035"/>
                    </a:lnTo>
                    <a:close/>
                    <a:moveTo>
                      <a:pt x="177537" y="314342"/>
                    </a:moveTo>
                    <a:lnTo>
                      <a:pt x="131899" y="281409"/>
                    </a:lnTo>
                    <a:lnTo>
                      <a:pt x="137051" y="274266"/>
                    </a:lnTo>
                    <a:lnTo>
                      <a:pt x="182689" y="307199"/>
                    </a:lnTo>
                    <a:lnTo>
                      <a:pt x="177537" y="314342"/>
                    </a:lnTo>
                    <a:close/>
                    <a:moveTo>
                      <a:pt x="210525" y="268622"/>
                    </a:moveTo>
                    <a:lnTo>
                      <a:pt x="187706" y="252155"/>
                    </a:lnTo>
                    <a:lnTo>
                      <a:pt x="192858" y="245013"/>
                    </a:lnTo>
                    <a:lnTo>
                      <a:pt x="215678" y="261479"/>
                    </a:lnTo>
                    <a:lnTo>
                      <a:pt x="210525" y="268622"/>
                    </a:lnTo>
                    <a:close/>
                    <a:moveTo>
                      <a:pt x="243486" y="222902"/>
                    </a:moveTo>
                    <a:lnTo>
                      <a:pt x="197848" y="189969"/>
                    </a:lnTo>
                    <a:lnTo>
                      <a:pt x="203000" y="182826"/>
                    </a:lnTo>
                    <a:lnTo>
                      <a:pt x="248638" y="215759"/>
                    </a:lnTo>
                    <a:lnTo>
                      <a:pt x="243486" y="222902"/>
                    </a:lnTo>
                    <a:close/>
                    <a:moveTo>
                      <a:pt x="276474" y="177209"/>
                    </a:moveTo>
                    <a:lnTo>
                      <a:pt x="253655" y="160743"/>
                    </a:lnTo>
                    <a:lnTo>
                      <a:pt x="258808" y="153600"/>
                    </a:lnTo>
                    <a:lnTo>
                      <a:pt x="281627" y="170066"/>
                    </a:lnTo>
                    <a:lnTo>
                      <a:pt x="276474" y="177209"/>
                    </a:lnTo>
                    <a:close/>
                    <a:moveTo>
                      <a:pt x="309435" y="131489"/>
                    </a:moveTo>
                    <a:lnTo>
                      <a:pt x="263797" y="98556"/>
                    </a:lnTo>
                    <a:lnTo>
                      <a:pt x="268950" y="91413"/>
                    </a:lnTo>
                    <a:lnTo>
                      <a:pt x="314588" y="124347"/>
                    </a:lnTo>
                    <a:lnTo>
                      <a:pt x="309435" y="131489"/>
                    </a:lnTo>
                    <a:close/>
                    <a:moveTo>
                      <a:pt x="342423" y="85769"/>
                    </a:moveTo>
                    <a:lnTo>
                      <a:pt x="319604" y="69303"/>
                    </a:lnTo>
                    <a:lnTo>
                      <a:pt x="324757" y="62160"/>
                    </a:lnTo>
                    <a:lnTo>
                      <a:pt x="347576" y="78626"/>
                    </a:lnTo>
                    <a:lnTo>
                      <a:pt x="342423" y="85769"/>
                    </a:lnTo>
                    <a:close/>
                    <a:moveTo>
                      <a:pt x="375411" y="40077"/>
                    </a:moveTo>
                    <a:lnTo>
                      <a:pt x="329773" y="7143"/>
                    </a:lnTo>
                    <a:lnTo>
                      <a:pt x="334926" y="0"/>
                    </a:lnTo>
                    <a:lnTo>
                      <a:pt x="380564" y="32934"/>
                    </a:lnTo>
                    <a:lnTo>
                      <a:pt x="375411" y="400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313239" y="263850"/>
              <a:ext cx="1028348" cy="847065"/>
              <a:chOff x="291369" y="248728"/>
              <a:chExt cx="695065" cy="572534"/>
            </a:xfrm>
          </p:grpSpPr>
          <p:sp>
            <p:nvSpPr>
              <p:cNvPr id="22" name="Google Shape;22;p2"/>
              <p:cNvSpPr/>
              <p:nvPr/>
            </p:nvSpPr>
            <p:spPr>
              <a:xfrm rot="7698120">
                <a:off x="553087" y="240437"/>
                <a:ext cx="146829" cy="588791"/>
              </a:xfrm>
              <a:custGeom>
                <a:avLst/>
                <a:gdLst/>
                <a:ahLst/>
                <a:cxnLst/>
                <a:rect l="l" t="t" r="r" b="b"/>
                <a:pathLst>
                  <a:path w="146783" h="588607" extrusionOk="0">
                    <a:moveTo>
                      <a:pt x="-1" y="0"/>
                    </a:moveTo>
                    <a:lnTo>
                      <a:pt x="146783" y="0"/>
                    </a:lnTo>
                    <a:lnTo>
                      <a:pt x="146783" y="588608"/>
                    </a:lnTo>
                    <a:lnTo>
                      <a:pt x="-1" y="5886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7698120">
                <a:off x="322107" y="277925"/>
                <a:ext cx="146829" cy="149475"/>
              </a:xfrm>
              <a:custGeom>
                <a:avLst/>
                <a:gdLst/>
                <a:ahLst/>
                <a:cxnLst/>
                <a:rect l="l" t="t" r="r" b="b"/>
                <a:pathLst>
                  <a:path w="146783" h="149428" extrusionOk="0">
                    <a:moveTo>
                      <a:pt x="0" y="0"/>
                    </a:moveTo>
                    <a:lnTo>
                      <a:pt x="146783" y="0"/>
                    </a:lnTo>
                    <a:lnTo>
                      <a:pt x="146783" y="149428"/>
                    </a:lnTo>
                    <a:lnTo>
                      <a:pt x="0" y="1494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7698120">
                <a:off x="351768" y="339170"/>
                <a:ext cx="146829" cy="73823"/>
              </a:xfrm>
              <a:custGeom>
                <a:avLst/>
                <a:gdLst/>
                <a:ahLst/>
                <a:cxnLst/>
                <a:rect l="l" t="t" r="r" b="b"/>
                <a:pathLst>
                  <a:path w="146783" h="73800" extrusionOk="0">
                    <a:moveTo>
                      <a:pt x="0" y="0"/>
                    </a:moveTo>
                    <a:lnTo>
                      <a:pt x="146783" y="0"/>
                    </a:lnTo>
                    <a:lnTo>
                      <a:pt x="146783" y="73801"/>
                    </a:lnTo>
                    <a:lnTo>
                      <a:pt x="0" y="738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>
                <a:off x="811787" y="659429"/>
                <a:ext cx="174646" cy="161833"/>
              </a:xfrm>
              <a:custGeom>
                <a:avLst/>
                <a:gdLst/>
                <a:ahLst/>
                <a:cxnLst/>
                <a:rect l="l" t="t" r="r" b="b"/>
                <a:pathLst>
                  <a:path w="174646" h="161833" extrusionOk="0">
                    <a:moveTo>
                      <a:pt x="174647" y="46620"/>
                    </a:moveTo>
                    <a:lnTo>
                      <a:pt x="83697" y="161833"/>
                    </a:lnTo>
                    <a:lnTo>
                      <a:pt x="0" y="0"/>
                    </a:lnTo>
                    <a:lnTo>
                      <a:pt x="174647" y="46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>
                <a:off x="428771" y="366842"/>
                <a:ext cx="453600" cy="382036"/>
              </a:xfrm>
              <a:custGeom>
                <a:avLst/>
                <a:gdLst/>
                <a:ahLst/>
                <a:cxnLst/>
                <a:rect l="l" t="t" r="r" b="b"/>
                <a:pathLst>
                  <a:path w="453600" h="382036" extrusionOk="0">
                    <a:moveTo>
                      <a:pt x="403383" y="382036"/>
                    </a:moveTo>
                    <a:lnTo>
                      <a:pt x="0" y="63659"/>
                    </a:lnTo>
                    <a:lnTo>
                      <a:pt x="5453" y="56734"/>
                    </a:lnTo>
                    <a:lnTo>
                      <a:pt x="408835" y="375111"/>
                    </a:lnTo>
                    <a:lnTo>
                      <a:pt x="403383" y="382036"/>
                    </a:lnTo>
                    <a:close/>
                    <a:moveTo>
                      <a:pt x="448148" y="325302"/>
                    </a:moveTo>
                    <a:lnTo>
                      <a:pt x="44766" y="6925"/>
                    </a:lnTo>
                    <a:lnTo>
                      <a:pt x="50218" y="0"/>
                    </a:lnTo>
                    <a:lnTo>
                      <a:pt x="453601" y="318377"/>
                    </a:lnTo>
                    <a:lnTo>
                      <a:pt x="448148" y="3253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>
                <a:off x="919312" y="763683"/>
                <a:ext cx="67121" cy="57579"/>
              </a:xfrm>
              <a:custGeom>
                <a:avLst/>
                <a:gdLst/>
                <a:ahLst/>
                <a:cxnLst/>
                <a:rect l="l" t="t" r="r" b="b"/>
                <a:pathLst>
                  <a:path w="67121" h="57579" extrusionOk="0">
                    <a:moveTo>
                      <a:pt x="67094" y="17912"/>
                    </a:moveTo>
                    <a:lnTo>
                      <a:pt x="0" y="0"/>
                    </a:lnTo>
                    <a:lnTo>
                      <a:pt x="29798" y="57579"/>
                    </a:lnTo>
                    <a:cubicBezTo>
                      <a:pt x="42175" y="44302"/>
                      <a:pt x="54662" y="31107"/>
                      <a:pt x="67122" y="179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flipH="1">
              <a:off x="8428912" y="3430487"/>
              <a:ext cx="1363913" cy="1256212"/>
              <a:chOff x="2228960" y="3456896"/>
              <a:chExt cx="731281" cy="673536"/>
            </a:xfrm>
          </p:grpSpPr>
          <p:sp>
            <p:nvSpPr>
              <p:cNvPr id="29" name="Google Shape;29;p2"/>
              <p:cNvSpPr/>
              <p:nvPr/>
            </p:nvSpPr>
            <p:spPr>
              <a:xfrm rot="1809202">
                <a:off x="2196798" y="3958459"/>
                <a:ext cx="580040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579828" h="28189" extrusionOk="0">
                    <a:moveTo>
                      <a:pt x="0" y="0"/>
                    </a:moveTo>
                    <a:lnTo>
                      <a:pt x="579828" y="0"/>
                    </a:lnTo>
                    <a:lnTo>
                      <a:pt x="579828" y="28190"/>
                    </a:lnTo>
                    <a:lnTo>
                      <a:pt x="0" y="281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809202">
                <a:off x="2298582" y="3609607"/>
                <a:ext cx="580040" cy="376365"/>
              </a:xfrm>
              <a:custGeom>
                <a:avLst/>
                <a:gdLst/>
                <a:ahLst/>
                <a:cxnLst/>
                <a:rect l="l" t="t" r="r" b="b"/>
                <a:pathLst>
                  <a:path w="579828" h="341795" extrusionOk="0">
                    <a:moveTo>
                      <a:pt x="0" y="0"/>
                    </a:moveTo>
                    <a:lnTo>
                      <a:pt x="579829" y="0"/>
                    </a:lnTo>
                    <a:lnTo>
                      <a:pt x="579829" y="341796"/>
                    </a:lnTo>
                    <a:lnTo>
                      <a:pt x="0" y="3417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276105" y="3491820"/>
                <a:ext cx="390378" cy="469304"/>
              </a:xfrm>
              <a:custGeom>
                <a:avLst/>
                <a:gdLst/>
                <a:ahLst/>
                <a:cxnLst/>
                <a:rect l="l" t="t" r="r" b="b"/>
                <a:pathLst>
                  <a:path w="390378" h="469304" extrusionOk="0">
                    <a:moveTo>
                      <a:pt x="217341" y="469305"/>
                    </a:moveTo>
                    <a:cubicBezTo>
                      <a:pt x="156681" y="383617"/>
                      <a:pt x="84734" y="325138"/>
                      <a:pt x="0" y="297657"/>
                    </a:cubicBezTo>
                    <a:lnTo>
                      <a:pt x="173039" y="0"/>
                    </a:lnTo>
                    <a:cubicBezTo>
                      <a:pt x="254500" y="32279"/>
                      <a:pt x="327455" y="88114"/>
                      <a:pt x="390378" y="171648"/>
                    </a:cubicBezTo>
                    <a:lnTo>
                      <a:pt x="217341" y="469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293199" y="3462403"/>
                <a:ext cx="390378" cy="469304"/>
              </a:xfrm>
              <a:custGeom>
                <a:avLst/>
                <a:gdLst/>
                <a:ahLst/>
                <a:cxnLst/>
                <a:rect l="l" t="t" r="r" b="b"/>
                <a:pathLst>
                  <a:path w="390378" h="469304" extrusionOk="0">
                    <a:moveTo>
                      <a:pt x="217340" y="469305"/>
                    </a:moveTo>
                    <a:cubicBezTo>
                      <a:pt x="156680" y="383617"/>
                      <a:pt x="84734" y="325138"/>
                      <a:pt x="0" y="297657"/>
                    </a:cubicBezTo>
                    <a:lnTo>
                      <a:pt x="173037" y="0"/>
                    </a:lnTo>
                    <a:cubicBezTo>
                      <a:pt x="254500" y="32279"/>
                      <a:pt x="327455" y="88114"/>
                      <a:pt x="390378" y="171648"/>
                    </a:cubicBezTo>
                    <a:lnTo>
                      <a:pt x="217368" y="469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879729" y="3807321"/>
                <a:ext cx="56271" cy="48064"/>
              </a:xfrm>
              <a:custGeom>
                <a:avLst/>
                <a:gdLst/>
                <a:ahLst/>
                <a:cxnLst/>
                <a:rect l="l" t="t" r="r" b="b"/>
                <a:pathLst>
                  <a:path w="56271" h="48064" extrusionOk="0">
                    <a:moveTo>
                      <a:pt x="42775" y="48065"/>
                    </a:moveTo>
                    <a:lnTo>
                      <a:pt x="0" y="23201"/>
                    </a:lnTo>
                    <a:lnTo>
                      <a:pt x="13468" y="0"/>
                    </a:lnTo>
                    <a:lnTo>
                      <a:pt x="56271" y="24891"/>
                    </a:lnTo>
                    <a:lnTo>
                      <a:pt x="42286" y="32279"/>
                    </a:lnTo>
                    <a:lnTo>
                      <a:pt x="42775" y="480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845262" y="3854970"/>
                <a:ext cx="56271" cy="48064"/>
              </a:xfrm>
              <a:custGeom>
                <a:avLst/>
                <a:gdLst/>
                <a:ahLst/>
                <a:cxnLst/>
                <a:rect l="l" t="t" r="r" b="b"/>
                <a:pathLst>
                  <a:path w="56271" h="48064" extrusionOk="0">
                    <a:moveTo>
                      <a:pt x="42803" y="48064"/>
                    </a:moveTo>
                    <a:lnTo>
                      <a:pt x="0" y="23174"/>
                    </a:lnTo>
                    <a:lnTo>
                      <a:pt x="13469" y="0"/>
                    </a:lnTo>
                    <a:lnTo>
                      <a:pt x="56271" y="24891"/>
                    </a:lnTo>
                    <a:lnTo>
                      <a:pt x="42286" y="32252"/>
                    </a:lnTo>
                    <a:lnTo>
                      <a:pt x="42803" y="480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93446" y="3663468"/>
                <a:ext cx="429772" cy="401556"/>
              </a:xfrm>
              <a:custGeom>
                <a:avLst/>
                <a:gdLst/>
                <a:ahLst/>
                <a:cxnLst/>
                <a:rect l="l" t="t" r="r" b="b"/>
                <a:pathLst>
                  <a:path w="429772" h="401556" extrusionOk="0">
                    <a:moveTo>
                      <a:pt x="0" y="297657"/>
                    </a:moveTo>
                    <a:cubicBezTo>
                      <a:pt x="104498" y="307962"/>
                      <a:pt x="190894" y="341523"/>
                      <a:pt x="256735" y="401556"/>
                    </a:cubicBezTo>
                    <a:lnTo>
                      <a:pt x="429773" y="103899"/>
                    </a:lnTo>
                    <a:cubicBezTo>
                      <a:pt x="361425" y="49073"/>
                      <a:pt x="276772" y="13332"/>
                      <a:pt x="173037" y="0"/>
                    </a:cubicBezTo>
                    <a:lnTo>
                      <a:pt x="0" y="2976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510538" y="3634051"/>
                <a:ext cx="429773" cy="401556"/>
              </a:xfrm>
              <a:custGeom>
                <a:avLst/>
                <a:gdLst/>
                <a:ahLst/>
                <a:cxnLst/>
                <a:rect l="l" t="t" r="r" b="b"/>
                <a:pathLst>
                  <a:path w="429773" h="401556" extrusionOk="0">
                    <a:moveTo>
                      <a:pt x="0" y="297657"/>
                    </a:moveTo>
                    <a:cubicBezTo>
                      <a:pt x="104499" y="307963"/>
                      <a:pt x="190895" y="341523"/>
                      <a:pt x="256737" y="401556"/>
                    </a:cubicBezTo>
                    <a:lnTo>
                      <a:pt x="429774" y="103899"/>
                    </a:lnTo>
                    <a:cubicBezTo>
                      <a:pt x="361426" y="49073"/>
                      <a:pt x="276774" y="13332"/>
                      <a:pt x="173039" y="0"/>
                    </a:cubicBezTo>
                    <a:lnTo>
                      <a:pt x="28" y="2976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291862" y="3456896"/>
                <a:ext cx="397031" cy="482963"/>
              </a:xfrm>
              <a:custGeom>
                <a:avLst/>
                <a:gdLst/>
                <a:ahLst/>
                <a:cxnLst/>
                <a:rect l="l" t="t" r="r" b="b"/>
                <a:pathLst>
                  <a:path w="397031" h="482963" extrusionOk="0">
                    <a:moveTo>
                      <a:pt x="219058" y="482964"/>
                    </a:moveTo>
                    <a:lnTo>
                      <a:pt x="215106" y="477375"/>
                    </a:lnTo>
                    <a:cubicBezTo>
                      <a:pt x="153981" y="391033"/>
                      <a:pt x="81599" y="333835"/>
                      <a:pt x="0" y="307363"/>
                    </a:cubicBezTo>
                    <a:lnTo>
                      <a:pt x="2726" y="298966"/>
                    </a:lnTo>
                    <a:cubicBezTo>
                      <a:pt x="84406" y="325465"/>
                      <a:pt x="156926" y="381873"/>
                      <a:pt x="218322" y="466715"/>
                    </a:cubicBezTo>
                    <a:lnTo>
                      <a:pt x="386453" y="177482"/>
                    </a:lnTo>
                    <a:cubicBezTo>
                      <a:pt x="327210" y="99564"/>
                      <a:pt x="256518" y="43593"/>
                      <a:pt x="176311" y="11014"/>
                    </a:cubicBezTo>
                    <a:lnTo>
                      <a:pt x="140651" y="72356"/>
                    </a:lnTo>
                    <a:lnTo>
                      <a:pt x="133016" y="67939"/>
                    </a:lnTo>
                    <a:lnTo>
                      <a:pt x="172493" y="0"/>
                    </a:lnTo>
                    <a:lnTo>
                      <a:pt x="176010" y="1390"/>
                    </a:lnTo>
                    <a:cubicBezTo>
                      <a:pt x="260007" y="34651"/>
                      <a:pt x="333781" y="92912"/>
                      <a:pt x="395258" y="174483"/>
                    </a:cubicBezTo>
                    <a:lnTo>
                      <a:pt x="397032" y="176828"/>
                    </a:lnTo>
                    <a:lnTo>
                      <a:pt x="219086" y="4829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503287" y="3629253"/>
                <a:ext cx="442723" cy="409598"/>
              </a:xfrm>
              <a:custGeom>
                <a:avLst/>
                <a:gdLst/>
                <a:ahLst/>
                <a:cxnLst/>
                <a:rect l="l" t="t" r="r" b="b"/>
                <a:pathLst>
                  <a:path w="442723" h="409598" extrusionOk="0">
                    <a:moveTo>
                      <a:pt x="261015" y="409599"/>
                    </a:moveTo>
                    <a:cubicBezTo>
                      <a:pt x="197629" y="351774"/>
                      <a:pt x="112106" y="317205"/>
                      <a:pt x="6816" y="306817"/>
                    </a:cubicBezTo>
                    <a:lnTo>
                      <a:pt x="0" y="306136"/>
                    </a:lnTo>
                    <a:lnTo>
                      <a:pt x="177945" y="0"/>
                    </a:lnTo>
                    <a:lnTo>
                      <a:pt x="180835" y="382"/>
                    </a:lnTo>
                    <a:cubicBezTo>
                      <a:pt x="282144" y="13413"/>
                      <a:pt x="369276" y="48692"/>
                      <a:pt x="439751" y="105208"/>
                    </a:cubicBezTo>
                    <a:lnTo>
                      <a:pt x="442724" y="107580"/>
                    </a:lnTo>
                    <a:lnTo>
                      <a:pt x="403001" y="175928"/>
                    </a:lnTo>
                    <a:lnTo>
                      <a:pt x="395368" y="171511"/>
                    </a:lnTo>
                    <a:lnTo>
                      <a:pt x="431273" y="109733"/>
                    </a:lnTo>
                    <a:cubicBezTo>
                      <a:pt x="363279" y="56134"/>
                      <a:pt x="279636" y="22437"/>
                      <a:pt x="182607" y="9515"/>
                    </a:cubicBezTo>
                    <a:lnTo>
                      <a:pt x="14477" y="298748"/>
                    </a:lnTo>
                    <a:cubicBezTo>
                      <a:pt x="118566" y="310116"/>
                      <a:pt x="203491" y="345204"/>
                      <a:pt x="266931" y="403083"/>
                    </a:cubicBezTo>
                    <a:lnTo>
                      <a:pt x="260988" y="4095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903970" y="3742612"/>
                <a:ext cx="56271" cy="48064"/>
              </a:xfrm>
              <a:custGeom>
                <a:avLst/>
                <a:gdLst/>
                <a:ahLst/>
                <a:cxnLst/>
                <a:rect l="l" t="t" r="r" b="b"/>
                <a:pathLst>
                  <a:path w="56271" h="48064" extrusionOk="0">
                    <a:moveTo>
                      <a:pt x="42775" y="48065"/>
                    </a:moveTo>
                    <a:lnTo>
                      <a:pt x="0" y="23174"/>
                    </a:lnTo>
                    <a:lnTo>
                      <a:pt x="13468" y="0"/>
                    </a:lnTo>
                    <a:lnTo>
                      <a:pt x="56271" y="24864"/>
                    </a:lnTo>
                    <a:lnTo>
                      <a:pt x="42286" y="32252"/>
                    </a:lnTo>
                    <a:lnTo>
                      <a:pt x="42775" y="480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339518" y="3514585"/>
                <a:ext cx="302428" cy="359216"/>
              </a:xfrm>
              <a:custGeom>
                <a:avLst/>
                <a:gdLst/>
                <a:ahLst/>
                <a:cxnLst/>
                <a:rect l="l" t="t" r="r" b="b"/>
                <a:pathLst>
                  <a:path w="302428" h="359216" extrusionOk="0">
                    <a:moveTo>
                      <a:pt x="177836" y="359217"/>
                    </a:moveTo>
                    <a:cubicBezTo>
                      <a:pt x="136315" y="285770"/>
                      <a:pt x="71511" y="231244"/>
                      <a:pt x="0" y="209598"/>
                    </a:cubicBezTo>
                    <a:lnTo>
                      <a:pt x="2564" y="201146"/>
                    </a:lnTo>
                    <a:cubicBezTo>
                      <a:pt x="76201" y="223420"/>
                      <a:pt x="142886" y="279445"/>
                      <a:pt x="185525" y="354855"/>
                    </a:cubicBezTo>
                    <a:lnTo>
                      <a:pt x="177836" y="359190"/>
                    </a:lnTo>
                    <a:close/>
                    <a:moveTo>
                      <a:pt x="207063" y="308917"/>
                    </a:moveTo>
                    <a:cubicBezTo>
                      <a:pt x="165541" y="235470"/>
                      <a:pt x="100737" y="180944"/>
                      <a:pt x="29226" y="159298"/>
                    </a:cubicBezTo>
                    <a:lnTo>
                      <a:pt x="31789" y="150846"/>
                    </a:lnTo>
                    <a:cubicBezTo>
                      <a:pt x="105427" y="173120"/>
                      <a:pt x="172112" y="229145"/>
                      <a:pt x="214750" y="304555"/>
                    </a:cubicBezTo>
                    <a:lnTo>
                      <a:pt x="207063" y="308889"/>
                    </a:lnTo>
                    <a:close/>
                    <a:moveTo>
                      <a:pt x="236289" y="258644"/>
                    </a:moveTo>
                    <a:cubicBezTo>
                      <a:pt x="194768" y="185197"/>
                      <a:pt x="129964" y="130671"/>
                      <a:pt x="58453" y="109025"/>
                    </a:cubicBezTo>
                    <a:lnTo>
                      <a:pt x="61016" y="100573"/>
                    </a:lnTo>
                    <a:cubicBezTo>
                      <a:pt x="134652" y="122847"/>
                      <a:pt x="201337" y="178872"/>
                      <a:pt x="243977" y="254282"/>
                    </a:cubicBezTo>
                    <a:lnTo>
                      <a:pt x="236289" y="258617"/>
                    </a:lnTo>
                    <a:close/>
                    <a:moveTo>
                      <a:pt x="265514" y="208344"/>
                    </a:moveTo>
                    <a:cubicBezTo>
                      <a:pt x="223993" y="134897"/>
                      <a:pt x="159189" y="80371"/>
                      <a:pt x="87678" y="58724"/>
                    </a:cubicBezTo>
                    <a:lnTo>
                      <a:pt x="90241" y="50273"/>
                    </a:lnTo>
                    <a:cubicBezTo>
                      <a:pt x="163879" y="72547"/>
                      <a:pt x="230564" y="128572"/>
                      <a:pt x="273203" y="203981"/>
                    </a:cubicBezTo>
                    <a:lnTo>
                      <a:pt x="265514" y="208316"/>
                    </a:lnTo>
                    <a:close/>
                    <a:moveTo>
                      <a:pt x="294741" y="158071"/>
                    </a:moveTo>
                    <a:cubicBezTo>
                      <a:pt x="253219" y="84624"/>
                      <a:pt x="188415" y="30098"/>
                      <a:pt x="116905" y="8451"/>
                    </a:cubicBezTo>
                    <a:lnTo>
                      <a:pt x="119467" y="0"/>
                    </a:lnTo>
                    <a:cubicBezTo>
                      <a:pt x="193104" y="22274"/>
                      <a:pt x="259789" y="78299"/>
                      <a:pt x="302429" y="153708"/>
                    </a:cubicBezTo>
                    <a:lnTo>
                      <a:pt x="294741" y="1580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557486" y="3687186"/>
                <a:ext cx="341032" cy="290459"/>
              </a:xfrm>
              <a:custGeom>
                <a:avLst/>
                <a:gdLst/>
                <a:ahLst/>
                <a:cxnLst/>
                <a:rect l="l" t="t" r="r" b="b"/>
                <a:pathLst>
                  <a:path w="341032" h="290459" extrusionOk="0">
                    <a:moveTo>
                      <a:pt x="218023" y="290432"/>
                    </a:moveTo>
                    <a:cubicBezTo>
                      <a:pt x="164096" y="239260"/>
                      <a:pt x="85116" y="209952"/>
                      <a:pt x="1173" y="209952"/>
                    </a:cubicBezTo>
                    <a:lnTo>
                      <a:pt x="0" y="209952"/>
                    </a:lnTo>
                    <a:lnTo>
                      <a:pt x="0" y="201146"/>
                    </a:lnTo>
                    <a:cubicBezTo>
                      <a:pt x="382" y="201146"/>
                      <a:pt x="763" y="201146"/>
                      <a:pt x="1173" y="201146"/>
                    </a:cubicBezTo>
                    <a:cubicBezTo>
                      <a:pt x="87351" y="201146"/>
                      <a:pt x="168539" y="231326"/>
                      <a:pt x="224102" y="284053"/>
                    </a:cubicBezTo>
                    <a:lnTo>
                      <a:pt x="218023" y="290460"/>
                    </a:lnTo>
                    <a:close/>
                    <a:moveTo>
                      <a:pt x="247276" y="240159"/>
                    </a:moveTo>
                    <a:cubicBezTo>
                      <a:pt x="193349" y="188987"/>
                      <a:pt x="114369" y="159679"/>
                      <a:pt x="30426" y="159679"/>
                    </a:cubicBezTo>
                    <a:lnTo>
                      <a:pt x="29281" y="159679"/>
                    </a:lnTo>
                    <a:lnTo>
                      <a:pt x="29281" y="150873"/>
                    </a:lnTo>
                    <a:cubicBezTo>
                      <a:pt x="29635" y="150873"/>
                      <a:pt x="30044" y="150873"/>
                      <a:pt x="30426" y="150873"/>
                    </a:cubicBezTo>
                    <a:cubicBezTo>
                      <a:pt x="116604" y="150873"/>
                      <a:pt x="197792" y="181053"/>
                      <a:pt x="253355" y="233780"/>
                    </a:cubicBezTo>
                    <a:lnTo>
                      <a:pt x="247276" y="240187"/>
                    </a:lnTo>
                    <a:close/>
                    <a:moveTo>
                      <a:pt x="276501" y="189859"/>
                    </a:moveTo>
                    <a:cubicBezTo>
                      <a:pt x="222575" y="138687"/>
                      <a:pt x="143594" y="109379"/>
                      <a:pt x="59651" y="109379"/>
                    </a:cubicBezTo>
                    <a:lnTo>
                      <a:pt x="58506" y="109379"/>
                    </a:lnTo>
                    <a:lnTo>
                      <a:pt x="58506" y="100573"/>
                    </a:lnTo>
                    <a:cubicBezTo>
                      <a:pt x="58860" y="100573"/>
                      <a:pt x="59270" y="100573"/>
                      <a:pt x="59651" y="100573"/>
                    </a:cubicBezTo>
                    <a:cubicBezTo>
                      <a:pt x="145830" y="100573"/>
                      <a:pt x="227019" y="130753"/>
                      <a:pt x="282580" y="183480"/>
                    </a:cubicBezTo>
                    <a:lnTo>
                      <a:pt x="276501" y="189887"/>
                    </a:lnTo>
                    <a:close/>
                    <a:moveTo>
                      <a:pt x="305727" y="139559"/>
                    </a:moveTo>
                    <a:cubicBezTo>
                      <a:pt x="251800" y="88387"/>
                      <a:pt x="172820" y="59079"/>
                      <a:pt x="88878" y="59079"/>
                    </a:cubicBezTo>
                    <a:lnTo>
                      <a:pt x="87733" y="59079"/>
                    </a:lnTo>
                    <a:lnTo>
                      <a:pt x="87733" y="50273"/>
                    </a:lnTo>
                    <a:cubicBezTo>
                      <a:pt x="88087" y="50273"/>
                      <a:pt x="88495" y="50273"/>
                      <a:pt x="88878" y="50273"/>
                    </a:cubicBezTo>
                    <a:cubicBezTo>
                      <a:pt x="175055" y="50273"/>
                      <a:pt x="256245" y="80453"/>
                      <a:pt x="311807" y="133180"/>
                    </a:cubicBezTo>
                    <a:lnTo>
                      <a:pt x="305727" y="139586"/>
                    </a:lnTo>
                    <a:close/>
                    <a:moveTo>
                      <a:pt x="334952" y="89286"/>
                    </a:moveTo>
                    <a:cubicBezTo>
                      <a:pt x="281027" y="38114"/>
                      <a:pt x="202046" y="8806"/>
                      <a:pt x="118103" y="8806"/>
                    </a:cubicBezTo>
                    <a:lnTo>
                      <a:pt x="116931" y="8806"/>
                    </a:lnTo>
                    <a:lnTo>
                      <a:pt x="116931" y="0"/>
                    </a:lnTo>
                    <a:cubicBezTo>
                      <a:pt x="117312" y="0"/>
                      <a:pt x="117694" y="0"/>
                      <a:pt x="118103" y="0"/>
                    </a:cubicBezTo>
                    <a:cubicBezTo>
                      <a:pt x="204282" y="0"/>
                      <a:pt x="285470" y="30180"/>
                      <a:pt x="341032" y="82907"/>
                    </a:cubicBezTo>
                    <a:lnTo>
                      <a:pt x="334952" y="89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" name="Google Shape;42;p2"/>
            <p:cNvSpPr/>
            <p:nvPr/>
          </p:nvSpPr>
          <p:spPr>
            <a:xfrm>
              <a:off x="654200" y="269188"/>
              <a:ext cx="121800" cy="12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01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7F7-0ABE-CE53-3954-48021073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F24C-0E86-8774-549B-D30CE930D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1F7A2-EDBB-5048-9DD5-0552692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AA1D5-5730-4123-2437-9491672A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D67E7-7EFC-453C-F715-747BAB28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301-C934-0584-7C91-E18A507C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9DEAD-256B-E585-9359-7BFEA13C3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6CA-0C2F-C851-DBDD-DED72254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356E5-8230-C071-F2E6-9142567F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DDBA-745B-DA41-7325-2E3B0C75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6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DCE-8079-9FA3-2DDC-8A493A5A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C96CF-6653-D9CE-E742-8DD1211F4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1323B-AC76-D8EB-0605-87712A047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D5D69-7941-2D67-976C-E4F10C0E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339AF-7C5B-2829-54FF-60E988FD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64FED-4838-FEE8-94C4-D384DE37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7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8C5D-915B-CC17-DDA8-62D4ABC3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5FE2-0347-C218-814C-45F7F16C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E055E-944A-DCDE-DC68-9F6C9FFB8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44B97-B206-D78A-0D7C-ACA9B4C65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B06A1-9635-DE8A-B328-106225485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B14D9-ED7A-6792-1B7E-1C420FB1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C43B5-8DA1-2E72-E68D-EC554908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D82F8-7156-92D7-3039-0F3DD8A3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0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3B46-66A6-3739-1A9A-3FC00B20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06A21-E015-26B3-D262-E5D06D8E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7D87-8638-6F5B-322B-4261A7BE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EE57A-4838-27C4-BCFC-ED65C42B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3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ACC75-33D9-6A69-3FA1-6BD7C67A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7AE85-C881-4FEE-BF0F-FA19CB6F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AEDB-A5F3-0BCE-AFAA-CBE3EF3F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30DD-853D-E582-1884-0399F3AF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4E99F-E82D-8D19-1845-6A8B5373F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D8C64-8289-21DC-0795-78624EB86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39DB6-BB7C-7C31-6632-F2F93933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040AC-D487-8578-D022-28AC08F4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A64A2-4554-2E67-8B71-5F494708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1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6398-5ED7-7836-11D5-20509762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66D71D-01DB-D306-992E-7DA3C012A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0A29-59B2-8406-F23F-497D30A9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DD225-2E4C-0749-651B-4325C9C4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C1A00-36F3-60A5-9BE0-DC08DCEA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56A7C-3F5C-4F6B-43CF-4DDAFA4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2B4CA-B846-B37A-B3A7-D0400532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DE08C-E5E2-9352-A7CD-D83D2E7A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85AA0-9958-EC1D-B5E1-B721E78FB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61911E-A90E-41E3-88A0-528B552BCE4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CBF6C-134D-1D16-4A93-03AD7482B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97625-3F5B-69BC-9A51-1110C715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8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7"/>
          <p:cNvGrpSpPr/>
          <p:nvPr/>
        </p:nvGrpSpPr>
        <p:grpSpPr>
          <a:xfrm>
            <a:off x="-715118" y="4974422"/>
            <a:ext cx="2627495" cy="2627495"/>
            <a:chOff x="5011025" y="717478"/>
            <a:chExt cx="1970621" cy="1970621"/>
          </a:xfrm>
        </p:grpSpPr>
        <p:sp>
          <p:nvSpPr>
            <p:cNvPr id="428" name="Google Shape;428;p27"/>
            <p:cNvSpPr/>
            <p:nvPr/>
          </p:nvSpPr>
          <p:spPr>
            <a:xfrm rot="-2700000">
              <a:off x="5299616" y="1006069"/>
              <a:ext cx="1393440" cy="1393440"/>
            </a:xfrm>
            <a:custGeom>
              <a:avLst/>
              <a:gdLst/>
              <a:ahLst/>
              <a:cxnLst/>
              <a:rect l="l" t="t" r="r" b="b"/>
              <a:pathLst>
                <a:path w="1220199" h="1220199" extrusionOk="0">
                  <a:moveTo>
                    <a:pt x="1220200" y="610100"/>
                  </a:moveTo>
                  <a:cubicBezTo>
                    <a:pt x="1220200" y="947049"/>
                    <a:pt x="947049" y="1220200"/>
                    <a:pt x="610100" y="1220200"/>
                  </a:cubicBezTo>
                  <a:cubicBezTo>
                    <a:pt x="273151" y="1220200"/>
                    <a:pt x="0" y="947049"/>
                    <a:pt x="0" y="610100"/>
                  </a:cubicBezTo>
                  <a:cubicBezTo>
                    <a:pt x="0" y="273151"/>
                    <a:pt x="273151" y="0"/>
                    <a:pt x="610100" y="0"/>
                  </a:cubicBezTo>
                  <a:cubicBezTo>
                    <a:pt x="947049" y="0"/>
                    <a:pt x="1220200" y="273151"/>
                    <a:pt x="1220200" y="610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27"/>
            <p:cNvGrpSpPr/>
            <p:nvPr/>
          </p:nvGrpSpPr>
          <p:grpSpPr>
            <a:xfrm>
              <a:off x="5394413" y="913588"/>
              <a:ext cx="1243286" cy="1502962"/>
              <a:chOff x="5927647" y="1361630"/>
              <a:chExt cx="1089550" cy="1317117"/>
            </a:xfrm>
          </p:grpSpPr>
          <p:sp>
            <p:nvSpPr>
              <p:cNvPr id="430" name="Google Shape;430;p27"/>
              <p:cNvSpPr/>
              <p:nvPr/>
            </p:nvSpPr>
            <p:spPr>
              <a:xfrm>
                <a:off x="6072721" y="1990680"/>
                <a:ext cx="802385" cy="510594"/>
              </a:xfrm>
              <a:custGeom>
                <a:avLst/>
                <a:gdLst/>
                <a:ahLst/>
                <a:cxnLst/>
                <a:rect l="l" t="t" r="r" b="b"/>
                <a:pathLst>
                  <a:path w="802385" h="510594" extrusionOk="0">
                    <a:moveTo>
                      <a:pt x="340639" y="0"/>
                    </a:moveTo>
                    <a:lnTo>
                      <a:pt x="461777" y="0"/>
                    </a:lnTo>
                    <a:cubicBezTo>
                      <a:pt x="649781" y="0"/>
                      <a:pt x="802385" y="152636"/>
                      <a:pt x="802385" y="340608"/>
                    </a:cubicBezTo>
                    <a:lnTo>
                      <a:pt x="802385" y="510595"/>
                    </a:lnTo>
                    <a:lnTo>
                      <a:pt x="0" y="510595"/>
                    </a:lnTo>
                    <a:lnTo>
                      <a:pt x="0" y="340608"/>
                    </a:lnTo>
                    <a:cubicBezTo>
                      <a:pt x="0" y="152604"/>
                      <a:pt x="152636" y="0"/>
                      <a:pt x="340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7"/>
              <p:cNvSpPr/>
              <p:nvPr/>
            </p:nvSpPr>
            <p:spPr>
              <a:xfrm>
                <a:off x="6355852" y="1915885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>
                <a:off x="6355852" y="1915885"/>
                <a:ext cx="216614" cy="98420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98420" extrusionOk="0">
                    <a:moveTo>
                      <a:pt x="54748" y="79712"/>
                    </a:moveTo>
                    <a:cubicBezTo>
                      <a:pt x="107752" y="93003"/>
                      <a:pt x="162183" y="99251"/>
                      <a:pt x="216615" y="98332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3440"/>
                    </a:lnTo>
                    <a:cubicBezTo>
                      <a:pt x="18017" y="69593"/>
                      <a:pt x="36288" y="75081"/>
                      <a:pt x="54748" y="79712"/>
                    </a:cubicBezTo>
                    <a:close/>
                  </a:path>
                </a:pathLst>
              </a:custGeom>
              <a:solidFill>
                <a:srgbClr val="7B462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7"/>
              <p:cNvSpPr/>
              <p:nvPr/>
            </p:nvSpPr>
            <p:spPr>
              <a:xfrm>
                <a:off x="6558859" y="1573627"/>
                <a:ext cx="314629" cy="346854"/>
              </a:xfrm>
              <a:custGeom>
                <a:avLst/>
                <a:gdLst/>
                <a:ahLst/>
                <a:cxnLst/>
                <a:rect l="l" t="t" r="r" b="b"/>
                <a:pathLst>
                  <a:path w="314629" h="346854" extrusionOk="0">
                    <a:moveTo>
                      <a:pt x="32" y="339529"/>
                    </a:moveTo>
                    <a:cubicBezTo>
                      <a:pt x="96872" y="353740"/>
                      <a:pt x="199740" y="355865"/>
                      <a:pt x="314629" y="264258"/>
                    </a:cubicBezTo>
                    <a:cubicBezTo>
                      <a:pt x="262482" y="189875"/>
                      <a:pt x="205608" y="114318"/>
                      <a:pt x="214870" y="23948"/>
                    </a:cubicBezTo>
                    <a:lnTo>
                      <a:pt x="58777" y="0"/>
                    </a:lnTo>
                    <a:lnTo>
                      <a:pt x="0" y="3395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7"/>
              <p:cNvSpPr/>
              <p:nvPr/>
            </p:nvSpPr>
            <p:spPr>
              <a:xfrm>
                <a:off x="5977275" y="1385371"/>
                <a:ext cx="457223" cy="564231"/>
              </a:xfrm>
              <a:custGeom>
                <a:avLst/>
                <a:gdLst/>
                <a:ahLst/>
                <a:cxnLst/>
                <a:rect l="l" t="t" r="r" b="b"/>
                <a:pathLst>
                  <a:path w="457223" h="564231" extrusionOk="0">
                    <a:moveTo>
                      <a:pt x="221056" y="65723"/>
                    </a:moveTo>
                    <a:cubicBezTo>
                      <a:pt x="178361" y="113842"/>
                      <a:pt x="133636" y="326809"/>
                      <a:pt x="0" y="444204"/>
                    </a:cubicBezTo>
                    <a:cubicBezTo>
                      <a:pt x="42790" y="461333"/>
                      <a:pt x="115143" y="498952"/>
                      <a:pt x="157933" y="516081"/>
                    </a:cubicBezTo>
                    <a:cubicBezTo>
                      <a:pt x="172302" y="501966"/>
                      <a:pt x="186640" y="487882"/>
                      <a:pt x="201009" y="473767"/>
                    </a:cubicBezTo>
                    <a:cubicBezTo>
                      <a:pt x="197805" y="492767"/>
                      <a:pt x="194601" y="511767"/>
                      <a:pt x="191398" y="530736"/>
                    </a:cubicBezTo>
                    <a:cubicBezTo>
                      <a:pt x="271839" y="564232"/>
                      <a:pt x="338292" y="564232"/>
                      <a:pt x="384571" y="564232"/>
                    </a:cubicBezTo>
                    <a:cubicBezTo>
                      <a:pt x="422128" y="450833"/>
                      <a:pt x="445854" y="332899"/>
                      <a:pt x="455053" y="213791"/>
                    </a:cubicBezTo>
                    <a:cubicBezTo>
                      <a:pt x="458352" y="171064"/>
                      <a:pt x="459621" y="127037"/>
                      <a:pt x="445886" y="86436"/>
                    </a:cubicBezTo>
                    <a:cubicBezTo>
                      <a:pt x="405982" y="-31340"/>
                      <a:pt x="296454" y="-19287"/>
                      <a:pt x="221056" y="657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7"/>
              <p:cNvSpPr/>
              <p:nvPr/>
            </p:nvSpPr>
            <p:spPr>
              <a:xfrm>
                <a:off x="6182376" y="1520909"/>
                <a:ext cx="582757" cy="469770"/>
              </a:xfrm>
              <a:custGeom>
                <a:avLst/>
                <a:gdLst/>
                <a:ahLst/>
                <a:cxnLst/>
                <a:rect l="l" t="t" r="r" b="b"/>
                <a:pathLst>
                  <a:path w="582757" h="469770" extrusionOk="0">
                    <a:moveTo>
                      <a:pt x="356563" y="469771"/>
                    </a:moveTo>
                    <a:lnTo>
                      <a:pt x="283131" y="469771"/>
                    </a:lnTo>
                    <a:cubicBezTo>
                      <a:pt x="62615" y="469771"/>
                      <a:pt x="0" y="343019"/>
                      <a:pt x="0" y="186640"/>
                    </a:cubicBezTo>
                    <a:lnTo>
                      <a:pt x="0" y="76096"/>
                    </a:lnTo>
                    <a:cubicBezTo>
                      <a:pt x="0" y="34067"/>
                      <a:pt x="34067" y="0"/>
                      <a:pt x="76096" y="0"/>
                    </a:cubicBezTo>
                    <a:lnTo>
                      <a:pt x="504282" y="0"/>
                    </a:lnTo>
                    <a:cubicBezTo>
                      <a:pt x="546311" y="0"/>
                      <a:pt x="580378" y="34067"/>
                      <a:pt x="580378" y="76096"/>
                    </a:cubicBezTo>
                    <a:lnTo>
                      <a:pt x="580378" y="186640"/>
                    </a:lnTo>
                    <a:cubicBezTo>
                      <a:pt x="580378" y="343019"/>
                      <a:pt x="622058" y="469771"/>
                      <a:pt x="356563" y="46977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>
                <a:off x="6172860" y="1483860"/>
                <a:ext cx="122026" cy="252585"/>
              </a:xfrm>
              <a:custGeom>
                <a:avLst/>
                <a:gdLst/>
                <a:ahLst/>
                <a:cxnLst/>
                <a:rect l="l" t="t" r="r" b="b"/>
                <a:pathLst>
                  <a:path w="122026" h="252585" extrusionOk="0">
                    <a:moveTo>
                      <a:pt x="122026" y="118791"/>
                    </a:moveTo>
                    <a:lnTo>
                      <a:pt x="101345" y="252585"/>
                    </a:lnTo>
                    <a:lnTo>
                      <a:pt x="9516" y="223688"/>
                    </a:lnTo>
                    <a:lnTo>
                      <a:pt x="0" y="59951"/>
                    </a:lnTo>
                    <a:lnTo>
                      <a:pt x="120377" y="0"/>
                    </a:lnTo>
                    <a:lnTo>
                      <a:pt x="122026" y="11879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7"/>
              <p:cNvSpPr/>
              <p:nvPr/>
            </p:nvSpPr>
            <p:spPr>
              <a:xfrm>
                <a:off x="6110911" y="1693497"/>
                <a:ext cx="174839" cy="177567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8" name="Google Shape;438;p27"/>
              <p:cNvGrpSpPr/>
              <p:nvPr/>
            </p:nvGrpSpPr>
            <p:grpSpPr>
              <a:xfrm>
                <a:off x="6361403" y="1688200"/>
                <a:ext cx="179805" cy="158410"/>
                <a:chOff x="5654203" y="2543572"/>
                <a:chExt cx="179805" cy="158410"/>
              </a:xfrm>
            </p:grpSpPr>
            <p:sp>
              <p:nvSpPr>
                <p:cNvPr id="439" name="Google Shape;439;p27"/>
                <p:cNvSpPr/>
                <p:nvPr/>
              </p:nvSpPr>
              <p:spPr>
                <a:xfrm>
                  <a:off x="5654203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27"/>
                <p:cNvSpPr/>
                <p:nvPr/>
              </p:nvSpPr>
              <p:spPr>
                <a:xfrm rot="-1332046">
                  <a:off x="5698949" y="2566923"/>
                  <a:ext cx="117253" cy="117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3" y="58682"/>
                      </a:moveTo>
                      <a:cubicBezTo>
                        <a:pt x="117363" y="91091"/>
                        <a:pt x="91091" y="117364"/>
                        <a:pt x="58682" y="117364"/>
                      </a:cubicBezTo>
                      <a:cubicBezTo>
                        <a:pt x="26273" y="117364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3" y="26273"/>
                        <a:pt x="117363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" name="Google Shape;441;p27"/>
              <p:cNvGrpSpPr/>
              <p:nvPr/>
            </p:nvGrpSpPr>
            <p:grpSpPr>
              <a:xfrm>
                <a:off x="6601141" y="1688200"/>
                <a:ext cx="177567" cy="142231"/>
                <a:chOff x="5893941" y="2543572"/>
                <a:chExt cx="177567" cy="142231"/>
              </a:xfrm>
            </p:grpSpPr>
            <p:sp>
              <p:nvSpPr>
                <p:cNvPr id="442" name="Google Shape;442;p27"/>
                <p:cNvSpPr/>
                <p:nvPr/>
              </p:nvSpPr>
              <p:spPr>
                <a:xfrm>
                  <a:off x="5893941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27"/>
                <p:cNvSpPr/>
                <p:nvPr/>
              </p:nvSpPr>
              <p:spPr>
                <a:xfrm>
                  <a:off x="5924805" y="2568440"/>
                  <a:ext cx="117363" cy="117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4" y="58682"/>
                      </a:moveTo>
                      <a:cubicBezTo>
                        <a:pt x="117364" y="91091"/>
                        <a:pt x="91091" y="117363"/>
                        <a:pt x="58682" y="117363"/>
                      </a:cubicBezTo>
                      <a:cubicBezTo>
                        <a:pt x="26273" y="117363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4" y="26273"/>
                        <a:pt x="117364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4" name="Google Shape;444;p27"/>
              <p:cNvSpPr/>
              <p:nvPr/>
            </p:nvSpPr>
            <p:spPr>
              <a:xfrm>
                <a:off x="6578272" y="1780631"/>
                <a:ext cx="45739" cy="48911"/>
              </a:xfrm>
              <a:custGeom>
                <a:avLst/>
                <a:gdLst/>
                <a:ahLst/>
                <a:cxnLst/>
                <a:rect l="l" t="t" r="r" b="b"/>
                <a:pathLst>
                  <a:path w="45739" h="48911" extrusionOk="0">
                    <a:moveTo>
                      <a:pt x="0" y="12402"/>
                    </a:moveTo>
                    <a:cubicBezTo>
                      <a:pt x="4219" y="5012"/>
                      <a:pt x="12149" y="0"/>
                      <a:pt x="21284" y="0"/>
                    </a:cubicBezTo>
                    <a:cubicBezTo>
                      <a:pt x="34797" y="0"/>
                      <a:pt x="45740" y="10943"/>
                      <a:pt x="45740" y="24456"/>
                    </a:cubicBezTo>
                    <a:cubicBezTo>
                      <a:pt x="45740" y="37969"/>
                      <a:pt x="34797" y="48912"/>
                      <a:pt x="21284" y="48912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7"/>
              <p:cNvSpPr/>
              <p:nvPr/>
            </p:nvSpPr>
            <p:spPr>
              <a:xfrm>
                <a:off x="6484698" y="1857266"/>
                <a:ext cx="120820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120820" h="41099" extrusionOk="0">
                    <a:moveTo>
                      <a:pt x="0" y="0"/>
                    </a:moveTo>
                    <a:cubicBezTo>
                      <a:pt x="5487" y="50022"/>
                      <a:pt x="96999" y="57191"/>
                      <a:pt x="120821" y="590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7"/>
              <p:cNvSpPr/>
              <p:nvPr/>
            </p:nvSpPr>
            <p:spPr>
              <a:xfrm>
                <a:off x="6179331" y="1737042"/>
                <a:ext cx="54351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54351" h="87812" extrusionOk="0">
                    <a:moveTo>
                      <a:pt x="0" y="70"/>
                    </a:moveTo>
                    <a:cubicBezTo>
                      <a:pt x="13735" y="-660"/>
                      <a:pt x="27660" y="4383"/>
                      <a:pt x="37778" y="13709"/>
                    </a:cubicBezTo>
                    <a:cubicBezTo>
                      <a:pt x="47897" y="23035"/>
                      <a:pt x="53987" y="36547"/>
                      <a:pt x="54336" y="50282"/>
                    </a:cubicBezTo>
                    <a:cubicBezTo>
                      <a:pt x="54621" y="61542"/>
                      <a:pt x="50815" y="73279"/>
                      <a:pt x="42378" y="80765"/>
                    </a:cubicBezTo>
                    <a:cubicBezTo>
                      <a:pt x="33940" y="88251"/>
                      <a:pt x="20523" y="90376"/>
                      <a:pt x="11102" y="84190"/>
                    </a:cubicBezTo>
                    <a:cubicBezTo>
                      <a:pt x="1681" y="78005"/>
                      <a:pt x="-1269" y="63128"/>
                      <a:pt x="6407" y="54850"/>
                    </a:cubicBezTo>
                    <a:cubicBezTo>
                      <a:pt x="14115" y="46539"/>
                      <a:pt x="27533" y="47713"/>
                      <a:pt x="38444" y="5079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7"/>
              <p:cNvSpPr/>
              <p:nvPr/>
            </p:nvSpPr>
            <p:spPr>
              <a:xfrm>
                <a:off x="6264286" y="1361630"/>
                <a:ext cx="547951" cy="317053"/>
              </a:xfrm>
              <a:custGeom>
                <a:avLst/>
                <a:gdLst/>
                <a:ahLst/>
                <a:cxnLst/>
                <a:rect l="l" t="t" r="r" b="b"/>
                <a:pathLst>
                  <a:path w="547951" h="317053" extrusionOk="0">
                    <a:moveTo>
                      <a:pt x="208295" y="109"/>
                    </a:moveTo>
                    <a:cubicBezTo>
                      <a:pt x="-109094" y="6579"/>
                      <a:pt x="30632" y="241021"/>
                      <a:pt x="30632" y="241021"/>
                    </a:cubicBezTo>
                    <a:cubicBezTo>
                      <a:pt x="91058" y="305190"/>
                      <a:pt x="140065" y="306300"/>
                      <a:pt x="140065" y="306300"/>
                    </a:cubicBezTo>
                    <a:cubicBezTo>
                      <a:pt x="140065" y="306300"/>
                      <a:pt x="125569" y="268522"/>
                      <a:pt x="133531" y="228967"/>
                    </a:cubicBezTo>
                    <a:cubicBezTo>
                      <a:pt x="167820" y="270901"/>
                      <a:pt x="254828" y="307315"/>
                      <a:pt x="308212" y="317053"/>
                    </a:cubicBezTo>
                    <a:lnTo>
                      <a:pt x="275795" y="233535"/>
                    </a:lnTo>
                    <a:cubicBezTo>
                      <a:pt x="285247" y="234043"/>
                      <a:pt x="304533" y="276896"/>
                      <a:pt x="444227" y="303921"/>
                    </a:cubicBezTo>
                    <a:lnTo>
                      <a:pt x="416853" y="256595"/>
                    </a:lnTo>
                    <a:cubicBezTo>
                      <a:pt x="461134" y="269061"/>
                      <a:pt x="504431" y="286571"/>
                      <a:pt x="546587" y="309758"/>
                    </a:cubicBezTo>
                    <a:cubicBezTo>
                      <a:pt x="546587" y="309758"/>
                      <a:pt x="588457" y="-7631"/>
                      <a:pt x="208327" y="1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5969314" y="2153974"/>
                <a:ext cx="493814" cy="524773"/>
              </a:xfrm>
              <a:custGeom>
                <a:avLst/>
                <a:gdLst/>
                <a:ahLst/>
                <a:cxnLst/>
                <a:rect l="l" t="t" r="r" b="b"/>
                <a:pathLst>
                  <a:path w="493814" h="524773" extrusionOk="0">
                    <a:moveTo>
                      <a:pt x="493815" y="524773"/>
                    </a:moveTo>
                    <a:lnTo>
                      <a:pt x="80632" y="437512"/>
                    </a:lnTo>
                    <a:lnTo>
                      <a:pt x="0" y="0"/>
                    </a:lnTo>
                    <a:lnTo>
                      <a:pt x="469200" y="79522"/>
                    </a:lnTo>
                    <a:lnTo>
                      <a:pt x="493815" y="52477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6541318" y="2074420"/>
                <a:ext cx="447471" cy="604326"/>
              </a:xfrm>
              <a:custGeom>
                <a:avLst/>
                <a:gdLst/>
                <a:ahLst/>
                <a:cxnLst/>
                <a:rect l="l" t="t" r="r" b="b"/>
                <a:pathLst>
                  <a:path w="447471" h="604326" extrusionOk="0">
                    <a:moveTo>
                      <a:pt x="363478" y="447186"/>
                    </a:moveTo>
                    <a:lnTo>
                      <a:pt x="0" y="604327"/>
                    </a:lnTo>
                    <a:lnTo>
                      <a:pt x="18842" y="159075"/>
                    </a:lnTo>
                    <a:lnTo>
                      <a:pt x="447472" y="0"/>
                    </a:lnTo>
                    <a:lnTo>
                      <a:pt x="363478" y="4471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6438514" y="2233496"/>
                <a:ext cx="121645" cy="445251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445251" extrusionOk="0">
                    <a:moveTo>
                      <a:pt x="0" y="0"/>
                    </a:moveTo>
                    <a:lnTo>
                      <a:pt x="121646" y="0"/>
                    </a:lnTo>
                    <a:lnTo>
                      <a:pt x="102804" y="445252"/>
                    </a:lnTo>
                    <a:lnTo>
                      <a:pt x="24614" y="445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5969314" y="2064460"/>
                <a:ext cx="1019476" cy="169035"/>
              </a:xfrm>
              <a:custGeom>
                <a:avLst/>
                <a:gdLst/>
                <a:ahLst/>
                <a:cxnLst/>
                <a:rect l="l" t="t" r="r" b="b"/>
                <a:pathLst>
                  <a:path w="1019476" h="169035" extrusionOk="0">
                    <a:moveTo>
                      <a:pt x="0" y="89514"/>
                    </a:moveTo>
                    <a:lnTo>
                      <a:pt x="23980" y="71909"/>
                    </a:lnTo>
                    <a:lnTo>
                      <a:pt x="469200" y="147117"/>
                    </a:lnTo>
                    <a:lnTo>
                      <a:pt x="590846" y="147117"/>
                    </a:lnTo>
                    <a:lnTo>
                      <a:pt x="991309" y="0"/>
                    </a:lnTo>
                    <a:lnTo>
                      <a:pt x="1019476" y="9960"/>
                    </a:lnTo>
                    <a:lnTo>
                      <a:pt x="590846" y="169035"/>
                    </a:lnTo>
                    <a:lnTo>
                      <a:pt x="469200" y="169035"/>
                    </a:lnTo>
                    <a:lnTo>
                      <a:pt x="0" y="895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6012992" y="2074420"/>
                <a:ext cx="486360" cy="137124"/>
              </a:xfrm>
              <a:custGeom>
                <a:avLst/>
                <a:gdLst/>
                <a:ahLst/>
                <a:cxnLst/>
                <a:rect l="l" t="t" r="r" b="b"/>
                <a:pathLst>
                  <a:path w="486360" h="137124" extrusionOk="0">
                    <a:moveTo>
                      <a:pt x="32" y="64835"/>
                    </a:moveTo>
                    <a:lnTo>
                      <a:pt x="68800" y="0"/>
                    </a:lnTo>
                    <a:cubicBezTo>
                      <a:pt x="245258" y="9326"/>
                      <a:pt x="339339" y="45042"/>
                      <a:pt x="486361" y="116253"/>
                    </a:cubicBezTo>
                    <a:lnTo>
                      <a:pt x="472721" y="137125"/>
                    </a:lnTo>
                    <a:lnTo>
                      <a:pt x="425522" y="137125"/>
                    </a:lnTo>
                    <a:lnTo>
                      <a:pt x="0" y="648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6499353" y="2036642"/>
                <a:ext cx="434149" cy="174934"/>
              </a:xfrm>
              <a:custGeom>
                <a:avLst/>
                <a:gdLst/>
                <a:ahLst/>
                <a:cxnLst/>
                <a:rect l="l" t="t" r="r" b="b"/>
                <a:pathLst>
                  <a:path w="434149" h="174934" extrusionOk="0">
                    <a:moveTo>
                      <a:pt x="0" y="154032"/>
                    </a:moveTo>
                    <a:cubicBezTo>
                      <a:pt x="113430" y="74446"/>
                      <a:pt x="242910" y="29246"/>
                      <a:pt x="357832" y="0"/>
                    </a:cubicBezTo>
                    <a:lnTo>
                      <a:pt x="434150" y="37778"/>
                    </a:lnTo>
                    <a:lnTo>
                      <a:pt x="60839" y="174935"/>
                    </a:lnTo>
                    <a:lnTo>
                      <a:pt x="32" y="154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6438514" y="2190698"/>
                <a:ext cx="121645" cy="20878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20878" extrusionOk="0">
                    <a:moveTo>
                      <a:pt x="0" y="20879"/>
                    </a:moveTo>
                    <a:cubicBezTo>
                      <a:pt x="0" y="20879"/>
                      <a:pt x="60585" y="-26098"/>
                      <a:pt x="121646" y="20879"/>
                    </a:cubicBezTo>
                    <a:lnTo>
                      <a:pt x="0" y="208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5" name="Google Shape;455;p27"/>
              <p:cNvGrpSpPr/>
              <p:nvPr/>
            </p:nvGrpSpPr>
            <p:grpSpPr>
              <a:xfrm>
                <a:off x="5927647" y="2241155"/>
                <a:ext cx="156477" cy="251790"/>
                <a:chOff x="5220447" y="3096527"/>
                <a:chExt cx="156477" cy="251790"/>
              </a:xfrm>
            </p:grpSpPr>
            <p:sp>
              <p:nvSpPr>
                <p:cNvPr id="456" name="Google Shape;456;p27"/>
                <p:cNvSpPr/>
                <p:nvPr/>
              </p:nvSpPr>
              <p:spPr>
                <a:xfrm>
                  <a:off x="5220447" y="3096527"/>
                  <a:ext cx="156477" cy="251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77" h="251790" extrusionOk="0">
                      <a:moveTo>
                        <a:pt x="1319" y="69484"/>
                      </a:moveTo>
                      <a:cubicBezTo>
                        <a:pt x="16989" y="-2045"/>
                        <a:pt x="134035" y="-5566"/>
                        <a:pt x="139776" y="3697"/>
                      </a:cubicBezTo>
                      <a:cubicBezTo>
                        <a:pt x="148373" y="17558"/>
                        <a:pt x="112117" y="36780"/>
                        <a:pt x="112117" y="36780"/>
                      </a:cubicBezTo>
                      <a:cubicBezTo>
                        <a:pt x="112117" y="36780"/>
                        <a:pt x="152274" y="27645"/>
                        <a:pt x="156176" y="39762"/>
                      </a:cubicBezTo>
                      <a:cubicBezTo>
                        <a:pt x="160077" y="51879"/>
                        <a:pt x="124836" y="78873"/>
                        <a:pt x="124836" y="78873"/>
                      </a:cubicBezTo>
                      <a:cubicBezTo>
                        <a:pt x="124836" y="78873"/>
                        <a:pt x="147040" y="67390"/>
                        <a:pt x="152782" y="78873"/>
                      </a:cubicBezTo>
                      <a:cubicBezTo>
                        <a:pt x="159601" y="92449"/>
                        <a:pt x="124836" y="135429"/>
                        <a:pt x="124836" y="135429"/>
                      </a:cubicBezTo>
                      <a:cubicBezTo>
                        <a:pt x="159062" y="114779"/>
                        <a:pt x="136319" y="175333"/>
                        <a:pt x="97906" y="217933"/>
                      </a:cubicBezTo>
                      <a:lnTo>
                        <a:pt x="103838" y="250065"/>
                      </a:lnTo>
                      <a:cubicBezTo>
                        <a:pt x="103838" y="250065"/>
                        <a:pt x="90738" y="254379"/>
                        <a:pt x="75639" y="249367"/>
                      </a:cubicBezTo>
                      <a:cubicBezTo>
                        <a:pt x="20193" y="230938"/>
                        <a:pt x="-6516" y="105359"/>
                        <a:pt x="1351" y="69484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27"/>
                <p:cNvSpPr/>
                <p:nvPr/>
              </p:nvSpPr>
              <p:spPr>
                <a:xfrm>
                  <a:off x="5253803" y="3133275"/>
                  <a:ext cx="91480" cy="200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80" h="200088" extrusionOk="0">
                      <a:moveTo>
                        <a:pt x="0" y="46596"/>
                      </a:moveTo>
                      <a:cubicBezTo>
                        <a:pt x="23060" y="22775"/>
                        <a:pt x="51989" y="9072"/>
                        <a:pt x="78760" y="0"/>
                      </a:cubicBezTo>
                      <a:moveTo>
                        <a:pt x="91480" y="42092"/>
                      </a:moveTo>
                      <a:cubicBezTo>
                        <a:pt x="54558" y="66548"/>
                        <a:pt x="14084" y="101218"/>
                        <a:pt x="12244" y="104263"/>
                      </a:cubicBezTo>
                      <a:moveTo>
                        <a:pt x="91480" y="98680"/>
                      </a:moveTo>
                      <a:cubicBezTo>
                        <a:pt x="80251" y="107816"/>
                        <a:pt x="60902" y="124913"/>
                        <a:pt x="39396" y="149242"/>
                      </a:cubicBezTo>
                      <a:moveTo>
                        <a:pt x="44852" y="200089"/>
                      </a:moveTo>
                      <a:cubicBezTo>
                        <a:pt x="50339" y="195933"/>
                        <a:pt x="56620" y="189907"/>
                        <a:pt x="64550" y="181184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8" name="Google Shape;458;p27"/>
              <p:cNvSpPr/>
              <p:nvPr/>
            </p:nvSpPr>
            <p:spPr>
              <a:xfrm>
                <a:off x="6629277" y="2190674"/>
                <a:ext cx="250523" cy="185910"/>
              </a:xfrm>
              <a:custGeom>
                <a:avLst/>
                <a:gdLst/>
                <a:ahLst/>
                <a:cxnLst/>
                <a:rect l="l" t="t" r="r" b="b"/>
                <a:pathLst>
                  <a:path w="250523" h="185910" extrusionOk="0">
                    <a:moveTo>
                      <a:pt x="6027" y="87230"/>
                    </a:moveTo>
                    <a:lnTo>
                      <a:pt x="250524" y="0"/>
                    </a:lnTo>
                    <a:lnTo>
                      <a:pt x="233871" y="96333"/>
                    </a:lnTo>
                    <a:lnTo>
                      <a:pt x="0" y="185910"/>
                    </a:lnTo>
                    <a:lnTo>
                      <a:pt x="6027" y="87230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6441591" y="2288815"/>
                <a:ext cx="116221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6221" h="3171" extrusionOk="0">
                    <a:moveTo>
                      <a:pt x="0" y="0"/>
                    </a:moveTo>
                    <a:lnTo>
                      <a:pt x="11622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6443684" y="2326910"/>
                <a:ext cx="112542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2542" h="3171" extrusionOk="0">
                    <a:moveTo>
                      <a:pt x="0" y="0"/>
                    </a:moveTo>
                    <a:lnTo>
                      <a:pt x="11254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6459100" y="2606236"/>
                <a:ext cx="8529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5294" h="3171" extrusionOk="0">
                    <a:moveTo>
                      <a:pt x="0" y="0"/>
                    </a:moveTo>
                    <a:lnTo>
                      <a:pt x="8529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6460781" y="2636211"/>
                <a:ext cx="8234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2344" h="3171" extrusionOk="0">
                    <a:moveTo>
                      <a:pt x="0" y="0"/>
                    </a:moveTo>
                    <a:lnTo>
                      <a:pt x="8234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3" name="Google Shape;463;p27"/>
              <p:cNvGrpSpPr/>
              <p:nvPr/>
            </p:nvGrpSpPr>
            <p:grpSpPr>
              <a:xfrm>
                <a:off x="6868781" y="2166607"/>
                <a:ext cx="148416" cy="255598"/>
                <a:chOff x="6161581" y="3021979"/>
                <a:chExt cx="148416" cy="255598"/>
              </a:xfrm>
            </p:grpSpPr>
            <p:sp>
              <p:nvSpPr>
                <p:cNvPr id="464" name="Google Shape;464;p27"/>
                <p:cNvSpPr/>
                <p:nvPr/>
              </p:nvSpPr>
              <p:spPr>
                <a:xfrm>
                  <a:off x="6161581" y="3021979"/>
                  <a:ext cx="148416" cy="255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16" h="255598" extrusionOk="0">
                      <a:moveTo>
                        <a:pt x="147097" y="72598"/>
                      </a:moveTo>
                      <a:cubicBezTo>
                        <a:pt x="131427" y="1070"/>
                        <a:pt x="29321" y="-6035"/>
                        <a:pt x="23580" y="3227"/>
                      </a:cubicBezTo>
                      <a:cubicBezTo>
                        <a:pt x="14984" y="17088"/>
                        <a:pt x="36300" y="39863"/>
                        <a:pt x="36300" y="39863"/>
                      </a:cubicBezTo>
                      <a:cubicBezTo>
                        <a:pt x="36300" y="39863"/>
                        <a:pt x="9370" y="32821"/>
                        <a:pt x="5468" y="44970"/>
                      </a:cubicBezTo>
                      <a:cubicBezTo>
                        <a:pt x="1566" y="57119"/>
                        <a:pt x="23580" y="81987"/>
                        <a:pt x="23580" y="81987"/>
                      </a:cubicBezTo>
                      <a:cubicBezTo>
                        <a:pt x="23580" y="81987"/>
                        <a:pt x="6768" y="70504"/>
                        <a:pt x="1027" y="81987"/>
                      </a:cubicBezTo>
                      <a:cubicBezTo>
                        <a:pt x="-5793" y="95563"/>
                        <a:pt x="23580" y="138544"/>
                        <a:pt x="23580" y="138544"/>
                      </a:cubicBezTo>
                      <a:cubicBezTo>
                        <a:pt x="-10646" y="117894"/>
                        <a:pt x="21011" y="187868"/>
                        <a:pt x="59424" y="230499"/>
                      </a:cubicBezTo>
                      <a:lnTo>
                        <a:pt x="54824" y="254924"/>
                      </a:lnTo>
                      <a:cubicBezTo>
                        <a:pt x="54824" y="254924"/>
                        <a:pt x="57679" y="257525"/>
                        <a:pt x="72777" y="252513"/>
                      </a:cubicBezTo>
                      <a:cubicBezTo>
                        <a:pt x="128224" y="234084"/>
                        <a:pt x="154932" y="108505"/>
                        <a:pt x="147065" y="72630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27"/>
                <p:cNvSpPr/>
                <p:nvPr/>
              </p:nvSpPr>
              <p:spPr>
                <a:xfrm>
                  <a:off x="6185130" y="3061842"/>
                  <a:ext cx="91511" cy="203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11" h="203895" extrusionOk="0">
                      <a:moveTo>
                        <a:pt x="12751" y="0"/>
                      </a:moveTo>
                      <a:cubicBezTo>
                        <a:pt x="39491" y="9072"/>
                        <a:pt x="68451" y="22775"/>
                        <a:pt x="91512" y="46596"/>
                      </a:cubicBezTo>
                      <a:moveTo>
                        <a:pt x="79236" y="104263"/>
                      </a:moveTo>
                      <a:cubicBezTo>
                        <a:pt x="77397" y="101218"/>
                        <a:pt x="36954" y="66548"/>
                        <a:pt x="0" y="42092"/>
                      </a:cubicBezTo>
                      <a:moveTo>
                        <a:pt x="52116" y="149242"/>
                      </a:moveTo>
                      <a:cubicBezTo>
                        <a:pt x="30610" y="124913"/>
                        <a:pt x="11261" y="107784"/>
                        <a:pt x="32" y="98680"/>
                      </a:cubicBezTo>
                      <a:moveTo>
                        <a:pt x="35844" y="190605"/>
                      </a:moveTo>
                      <a:cubicBezTo>
                        <a:pt x="41870" y="196568"/>
                        <a:pt x="44820" y="199137"/>
                        <a:pt x="50657" y="203895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6" name="Google Shape;466;p27"/>
              <p:cNvSpPr/>
              <p:nvPr/>
            </p:nvSpPr>
            <p:spPr>
              <a:xfrm>
                <a:off x="6058193" y="2053644"/>
                <a:ext cx="846888" cy="147465"/>
              </a:xfrm>
              <a:custGeom>
                <a:avLst/>
                <a:gdLst/>
                <a:ahLst/>
                <a:cxnLst/>
                <a:rect l="l" t="t" r="r" b="b"/>
                <a:pathLst>
                  <a:path w="846888" h="147465" extrusionOk="0">
                    <a:moveTo>
                      <a:pt x="217725" y="78633"/>
                    </a:moveTo>
                    <a:cubicBezTo>
                      <a:pt x="276343" y="93478"/>
                      <a:pt x="334867" y="112954"/>
                      <a:pt x="393231" y="137030"/>
                    </a:cubicBezTo>
                    <a:moveTo>
                      <a:pt x="159043" y="65343"/>
                    </a:moveTo>
                    <a:cubicBezTo>
                      <a:pt x="114731" y="56493"/>
                      <a:pt x="70355" y="50276"/>
                      <a:pt x="25915" y="46723"/>
                    </a:cubicBezTo>
                    <a:moveTo>
                      <a:pt x="364366" y="147466"/>
                    </a:moveTo>
                    <a:cubicBezTo>
                      <a:pt x="221944" y="100298"/>
                      <a:pt x="111273" y="85358"/>
                      <a:pt x="0" y="73336"/>
                    </a:cubicBezTo>
                    <a:moveTo>
                      <a:pt x="817357" y="0"/>
                    </a:moveTo>
                    <a:cubicBezTo>
                      <a:pt x="706877" y="26930"/>
                      <a:pt x="577523" y="78665"/>
                      <a:pt x="483125" y="140804"/>
                    </a:cubicBezTo>
                    <a:moveTo>
                      <a:pt x="846888" y="12022"/>
                    </a:moveTo>
                    <a:cubicBezTo>
                      <a:pt x="764036" y="32227"/>
                      <a:pt x="670558" y="66358"/>
                      <a:pt x="589165" y="108387"/>
                    </a:cubicBez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27"/>
          <p:cNvGrpSpPr/>
          <p:nvPr/>
        </p:nvGrpSpPr>
        <p:grpSpPr>
          <a:xfrm>
            <a:off x="10607221" y="-288565"/>
            <a:ext cx="2228908" cy="2133931"/>
            <a:chOff x="6980954" y="993678"/>
            <a:chExt cx="1671681" cy="1600448"/>
          </a:xfrm>
        </p:grpSpPr>
        <p:sp>
          <p:nvSpPr>
            <p:cNvPr id="468" name="Google Shape;468;p27"/>
            <p:cNvSpPr/>
            <p:nvPr/>
          </p:nvSpPr>
          <p:spPr>
            <a:xfrm>
              <a:off x="7065691" y="1000637"/>
              <a:ext cx="1586945" cy="1433841"/>
            </a:xfrm>
            <a:custGeom>
              <a:avLst/>
              <a:gdLst/>
              <a:ahLst/>
              <a:cxnLst/>
              <a:rect l="l" t="t" r="r" b="b"/>
              <a:pathLst>
                <a:path w="1392057" h="1257755" extrusionOk="0">
                  <a:moveTo>
                    <a:pt x="1392058" y="1257756"/>
                  </a:moveTo>
                  <a:lnTo>
                    <a:pt x="0" y="1257756"/>
                  </a:lnTo>
                  <a:lnTo>
                    <a:pt x="772854" y="0"/>
                  </a:lnTo>
                  <a:lnTo>
                    <a:pt x="1392058" y="1257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9" name="Google Shape;469;p27"/>
            <p:cNvGrpSpPr/>
            <p:nvPr/>
          </p:nvGrpSpPr>
          <p:grpSpPr>
            <a:xfrm>
              <a:off x="6980954" y="993678"/>
              <a:ext cx="1363913" cy="1600448"/>
              <a:chOff x="7934609" y="1623626"/>
              <a:chExt cx="1195262" cy="1402548"/>
            </a:xfrm>
          </p:grpSpPr>
          <p:sp>
            <p:nvSpPr>
              <p:cNvPr id="470" name="Google Shape;470;p27"/>
              <p:cNvSpPr/>
              <p:nvPr/>
            </p:nvSpPr>
            <p:spPr>
              <a:xfrm>
                <a:off x="7938042" y="1853990"/>
                <a:ext cx="296317" cy="348746"/>
              </a:xfrm>
              <a:custGeom>
                <a:avLst/>
                <a:gdLst/>
                <a:ahLst/>
                <a:cxnLst/>
                <a:rect l="l" t="t" r="r" b="b"/>
                <a:pathLst>
                  <a:path w="296317" h="348746" extrusionOk="0">
                    <a:moveTo>
                      <a:pt x="222274" y="112012"/>
                    </a:moveTo>
                    <a:cubicBezTo>
                      <a:pt x="222274" y="112012"/>
                      <a:pt x="276674" y="21039"/>
                      <a:pt x="257007" y="16947"/>
                    </a:cubicBezTo>
                    <a:cubicBezTo>
                      <a:pt x="229760" y="11270"/>
                      <a:pt x="174060" y="84955"/>
                      <a:pt x="174060" y="84955"/>
                    </a:cubicBezTo>
                    <a:cubicBezTo>
                      <a:pt x="174060" y="84955"/>
                      <a:pt x="202893" y="5687"/>
                      <a:pt x="185860" y="612"/>
                    </a:cubicBezTo>
                    <a:cubicBezTo>
                      <a:pt x="156519" y="-8111"/>
                      <a:pt x="123847" y="79340"/>
                      <a:pt x="123847" y="79340"/>
                    </a:cubicBezTo>
                    <a:cubicBezTo>
                      <a:pt x="123847" y="79340"/>
                      <a:pt x="149191" y="7178"/>
                      <a:pt x="126036" y="10794"/>
                    </a:cubicBezTo>
                    <a:cubicBezTo>
                      <a:pt x="102880" y="14410"/>
                      <a:pt x="50035" y="134120"/>
                      <a:pt x="25738" y="202350"/>
                    </a:cubicBezTo>
                    <a:cubicBezTo>
                      <a:pt x="-1415" y="278573"/>
                      <a:pt x="13" y="302014"/>
                      <a:pt x="13" y="302014"/>
                    </a:cubicBezTo>
                    <a:cubicBezTo>
                      <a:pt x="13" y="302014"/>
                      <a:pt x="142498" y="365422"/>
                      <a:pt x="227920" y="344518"/>
                    </a:cubicBezTo>
                    <a:cubicBezTo>
                      <a:pt x="283335" y="305439"/>
                      <a:pt x="282129" y="144937"/>
                      <a:pt x="286760" y="119244"/>
                    </a:cubicBezTo>
                    <a:cubicBezTo>
                      <a:pt x="294817" y="74487"/>
                      <a:pt x="299734" y="34711"/>
                      <a:pt x="293485" y="27922"/>
                    </a:cubicBezTo>
                    <a:cubicBezTo>
                      <a:pt x="275373" y="8288"/>
                      <a:pt x="222306" y="111980"/>
                      <a:pt x="222306" y="11198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7947242" y="1744476"/>
                <a:ext cx="434044" cy="323148"/>
              </a:xfrm>
              <a:custGeom>
                <a:avLst/>
                <a:gdLst/>
                <a:ahLst/>
                <a:cxnLst/>
                <a:rect l="l" t="t" r="r" b="b"/>
                <a:pathLst>
                  <a:path w="434044" h="323148" extrusionOk="0">
                    <a:moveTo>
                      <a:pt x="38076" y="26354"/>
                    </a:moveTo>
                    <a:lnTo>
                      <a:pt x="329" y="287979"/>
                    </a:lnTo>
                    <a:cubicBezTo>
                      <a:pt x="-3192" y="312467"/>
                      <a:pt x="22216" y="330896"/>
                      <a:pt x="44388" y="319889"/>
                    </a:cubicBezTo>
                    <a:lnTo>
                      <a:pt x="233597" y="226062"/>
                    </a:lnTo>
                    <a:lnTo>
                      <a:pt x="396225" y="249535"/>
                    </a:lnTo>
                    <a:lnTo>
                      <a:pt x="395876" y="251914"/>
                    </a:lnTo>
                    <a:cubicBezTo>
                      <a:pt x="394829" y="259273"/>
                      <a:pt x="399904" y="266092"/>
                      <a:pt x="407263" y="267139"/>
                    </a:cubicBezTo>
                    <a:lnTo>
                      <a:pt x="407263" y="267139"/>
                    </a:lnTo>
                    <a:cubicBezTo>
                      <a:pt x="414622" y="268186"/>
                      <a:pt x="421442" y="263111"/>
                      <a:pt x="422489" y="255752"/>
                    </a:cubicBezTo>
                    <a:lnTo>
                      <a:pt x="433908" y="176611"/>
                    </a:lnTo>
                    <a:cubicBezTo>
                      <a:pt x="434954" y="169252"/>
                      <a:pt x="429879" y="162432"/>
                      <a:pt x="422520" y="161385"/>
                    </a:cubicBezTo>
                    <a:lnTo>
                      <a:pt x="422520" y="161385"/>
                    </a:lnTo>
                    <a:cubicBezTo>
                      <a:pt x="415161" y="160338"/>
                      <a:pt x="408341" y="165413"/>
                      <a:pt x="407295" y="172772"/>
                    </a:cubicBezTo>
                    <a:lnTo>
                      <a:pt x="406946" y="175151"/>
                    </a:lnTo>
                    <a:lnTo>
                      <a:pt x="244318" y="151679"/>
                    </a:lnTo>
                    <a:lnTo>
                      <a:pt x="89335" y="8210"/>
                    </a:lnTo>
                    <a:cubicBezTo>
                      <a:pt x="71159" y="-8602"/>
                      <a:pt x="41597" y="1866"/>
                      <a:pt x="38076" y="263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7990385" y="1803313"/>
                <a:ext cx="378996" cy="210954"/>
              </a:xfrm>
              <a:custGeom>
                <a:avLst/>
                <a:gdLst/>
                <a:ahLst/>
                <a:cxnLst/>
                <a:rect l="l" t="t" r="r" b="b"/>
                <a:pathLst>
                  <a:path w="378996" h="210954" extrusionOk="0">
                    <a:moveTo>
                      <a:pt x="60053" y="14874"/>
                    </a:moveTo>
                    <a:lnTo>
                      <a:pt x="47556" y="3297"/>
                    </a:lnTo>
                    <a:cubicBezTo>
                      <a:pt x="40260" y="-3460"/>
                      <a:pt x="28397" y="759"/>
                      <a:pt x="27001" y="10592"/>
                    </a:cubicBezTo>
                    <a:lnTo>
                      <a:pt x="134" y="196851"/>
                    </a:lnTo>
                    <a:cubicBezTo>
                      <a:pt x="-1293" y="206684"/>
                      <a:pt x="8921" y="214075"/>
                      <a:pt x="17802" y="209634"/>
                    </a:cubicBezTo>
                    <a:lnTo>
                      <a:pt x="108711" y="164560"/>
                    </a:lnTo>
                    <a:lnTo>
                      <a:pt x="160447" y="137979"/>
                    </a:lnTo>
                    <a:lnTo>
                      <a:pt x="378997" y="169001"/>
                    </a:lnTo>
                    <a:lnTo>
                      <a:pt x="147029" y="115490"/>
                    </a:lnTo>
                    <a:lnTo>
                      <a:pt x="60022" y="14874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8343498" y="1919596"/>
                <a:ext cx="10721" cy="74383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74383" extrusionOk="0">
                    <a:moveTo>
                      <a:pt x="0" y="74383"/>
                    </a:moveTo>
                    <a:lnTo>
                      <a:pt x="10721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8009819" y="1907490"/>
                <a:ext cx="60456" cy="65952"/>
              </a:xfrm>
              <a:custGeom>
                <a:avLst/>
                <a:gdLst/>
                <a:ahLst/>
                <a:cxnLst/>
                <a:rect l="l" t="t" r="r" b="b"/>
                <a:pathLst>
                  <a:path w="60456" h="65952" extrusionOk="0">
                    <a:moveTo>
                      <a:pt x="47312" y="15817"/>
                    </a:moveTo>
                    <a:cubicBezTo>
                      <a:pt x="42967" y="15183"/>
                      <a:pt x="39953" y="11155"/>
                      <a:pt x="40588" y="6809"/>
                    </a:cubicBezTo>
                    <a:cubicBezTo>
                      <a:pt x="41222" y="2463"/>
                      <a:pt x="45251" y="-550"/>
                      <a:pt x="49596" y="84"/>
                    </a:cubicBezTo>
                    <a:cubicBezTo>
                      <a:pt x="53942" y="719"/>
                      <a:pt x="56955" y="4747"/>
                      <a:pt x="56321" y="9093"/>
                    </a:cubicBezTo>
                    <a:cubicBezTo>
                      <a:pt x="55687" y="13438"/>
                      <a:pt x="51658" y="16452"/>
                      <a:pt x="47312" y="15817"/>
                    </a:cubicBezTo>
                    <a:close/>
                    <a:moveTo>
                      <a:pt x="21461" y="56704"/>
                    </a:moveTo>
                    <a:cubicBezTo>
                      <a:pt x="22317" y="50804"/>
                      <a:pt x="18225" y="45348"/>
                      <a:pt x="12326" y="44492"/>
                    </a:cubicBezTo>
                    <a:cubicBezTo>
                      <a:pt x="6426" y="43636"/>
                      <a:pt x="970" y="47727"/>
                      <a:pt x="113" y="53627"/>
                    </a:cubicBezTo>
                    <a:cubicBezTo>
                      <a:pt x="-743" y="59527"/>
                      <a:pt x="3349" y="64983"/>
                      <a:pt x="9249" y="65840"/>
                    </a:cubicBezTo>
                    <a:cubicBezTo>
                      <a:pt x="15148" y="66696"/>
                      <a:pt x="20604" y="62604"/>
                      <a:pt x="21461" y="56704"/>
                    </a:cubicBezTo>
                    <a:close/>
                    <a:moveTo>
                      <a:pt x="60381" y="58703"/>
                    </a:moveTo>
                    <a:cubicBezTo>
                      <a:pt x="60952" y="54769"/>
                      <a:pt x="58224" y="51153"/>
                      <a:pt x="54291" y="50582"/>
                    </a:cubicBezTo>
                    <a:cubicBezTo>
                      <a:pt x="50357" y="50011"/>
                      <a:pt x="46742" y="52739"/>
                      <a:pt x="46171" y="56672"/>
                    </a:cubicBezTo>
                    <a:cubicBezTo>
                      <a:pt x="45600" y="60606"/>
                      <a:pt x="48328" y="64222"/>
                      <a:pt x="52261" y="64793"/>
                    </a:cubicBezTo>
                    <a:cubicBezTo>
                      <a:pt x="56194" y="65364"/>
                      <a:pt x="59810" y="62636"/>
                      <a:pt x="60381" y="587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8125244" y="1958017"/>
                <a:ext cx="132779" cy="123445"/>
              </a:xfrm>
              <a:custGeom>
                <a:avLst/>
                <a:gdLst/>
                <a:ahLst/>
                <a:cxnLst/>
                <a:rect l="l" t="t" r="r" b="b"/>
                <a:pathLst>
                  <a:path w="132779" h="123445" extrusionOk="0">
                    <a:moveTo>
                      <a:pt x="1227" y="123446"/>
                    </a:moveTo>
                    <a:cubicBezTo>
                      <a:pt x="-4641" y="104985"/>
                      <a:pt x="10267" y="61338"/>
                      <a:pt x="51947" y="43607"/>
                    </a:cubicBezTo>
                    <a:cubicBezTo>
                      <a:pt x="80812" y="31331"/>
                      <a:pt x="91406" y="10428"/>
                      <a:pt x="109740" y="2656"/>
                    </a:cubicBezTo>
                    <a:cubicBezTo>
                      <a:pt x="129914" y="-5876"/>
                      <a:pt x="140350" y="7224"/>
                      <a:pt x="126393" y="26605"/>
                    </a:cubicBezTo>
                    <a:cubicBezTo>
                      <a:pt x="110153" y="49158"/>
                      <a:pt x="93309" y="83732"/>
                      <a:pt x="89472" y="120622"/>
                    </a:cubicBezTo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8125244" y="1960673"/>
                <a:ext cx="109740" cy="120789"/>
              </a:xfrm>
              <a:custGeom>
                <a:avLst/>
                <a:gdLst/>
                <a:ahLst/>
                <a:cxnLst/>
                <a:rect l="l" t="t" r="r" b="b"/>
                <a:pathLst>
                  <a:path w="109740" h="120789" extrusionOk="0">
                    <a:moveTo>
                      <a:pt x="1227" y="120789"/>
                    </a:moveTo>
                    <a:cubicBezTo>
                      <a:pt x="-4641" y="102328"/>
                      <a:pt x="10267" y="58682"/>
                      <a:pt x="51947" y="40950"/>
                    </a:cubicBezTo>
                    <a:cubicBezTo>
                      <a:pt x="80812" y="28675"/>
                      <a:pt x="91406" y="7771"/>
                      <a:pt x="10974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7934609" y="2156004"/>
                <a:ext cx="585917" cy="564949"/>
              </a:xfrm>
              <a:custGeom>
                <a:avLst/>
                <a:gdLst/>
                <a:ahLst/>
                <a:cxnLst/>
                <a:rect l="l" t="t" r="r" b="b"/>
                <a:pathLst>
                  <a:path w="585917" h="564949" extrusionOk="0">
                    <a:moveTo>
                      <a:pt x="178920" y="560522"/>
                    </a:moveTo>
                    <a:cubicBezTo>
                      <a:pt x="-39344" y="511800"/>
                      <a:pt x="3382" y="0"/>
                      <a:pt x="3382" y="0"/>
                    </a:cubicBezTo>
                    <a:lnTo>
                      <a:pt x="231290" y="42504"/>
                    </a:lnTo>
                    <a:lnTo>
                      <a:pt x="319534" y="264670"/>
                    </a:lnTo>
                    <a:cubicBezTo>
                      <a:pt x="379453" y="231333"/>
                      <a:pt x="442829" y="208336"/>
                      <a:pt x="585917" y="201040"/>
                    </a:cubicBezTo>
                    <a:cubicBezTo>
                      <a:pt x="585917" y="201040"/>
                      <a:pt x="408477" y="611781"/>
                      <a:pt x="178920" y="560522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8254143" y="2357013"/>
                <a:ext cx="266415" cy="290299"/>
              </a:xfrm>
              <a:custGeom>
                <a:avLst/>
                <a:gdLst/>
                <a:ahLst/>
                <a:cxnLst/>
                <a:rect l="l" t="t" r="r" b="b"/>
                <a:pathLst>
                  <a:path w="266415" h="290299" extrusionOk="0">
                    <a:moveTo>
                      <a:pt x="0" y="63662"/>
                    </a:moveTo>
                    <a:cubicBezTo>
                      <a:pt x="55827" y="197932"/>
                      <a:pt x="60490" y="241927"/>
                      <a:pt x="63408" y="267938"/>
                    </a:cubicBezTo>
                    <a:cubicBezTo>
                      <a:pt x="64233" y="275392"/>
                      <a:pt x="64836" y="282846"/>
                      <a:pt x="65533" y="290300"/>
                    </a:cubicBezTo>
                    <a:cubicBezTo>
                      <a:pt x="186925" y="183975"/>
                      <a:pt x="266415" y="0"/>
                      <a:pt x="266415" y="0"/>
                    </a:cubicBezTo>
                    <a:cubicBezTo>
                      <a:pt x="129607" y="7010"/>
                      <a:pt x="68134" y="19825"/>
                      <a:pt x="32" y="63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8978106" y="1977355"/>
                <a:ext cx="151765" cy="279958"/>
              </a:xfrm>
              <a:custGeom>
                <a:avLst/>
                <a:gdLst/>
                <a:ahLst/>
                <a:cxnLst/>
                <a:rect l="l" t="t" r="r" b="b"/>
                <a:pathLst>
                  <a:path w="151765" h="279958" extrusionOk="0">
                    <a:moveTo>
                      <a:pt x="151759" y="80127"/>
                    </a:moveTo>
                    <a:cubicBezTo>
                      <a:pt x="151188" y="146897"/>
                      <a:pt x="122291" y="212970"/>
                      <a:pt x="73601" y="258678"/>
                    </a:cubicBezTo>
                    <a:cubicBezTo>
                      <a:pt x="65195" y="266576"/>
                      <a:pt x="55965" y="274062"/>
                      <a:pt x="45021" y="277742"/>
                    </a:cubicBezTo>
                    <a:cubicBezTo>
                      <a:pt x="34078" y="281453"/>
                      <a:pt x="21104" y="280787"/>
                      <a:pt x="12096" y="273586"/>
                    </a:cubicBezTo>
                    <a:cubicBezTo>
                      <a:pt x="-2305" y="262040"/>
                      <a:pt x="-1131" y="240090"/>
                      <a:pt x="1946" y="221883"/>
                    </a:cubicBezTo>
                    <a:cubicBezTo>
                      <a:pt x="8036" y="185944"/>
                      <a:pt x="16315" y="150386"/>
                      <a:pt x="26719" y="115431"/>
                    </a:cubicBezTo>
                    <a:cubicBezTo>
                      <a:pt x="35727" y="85234"/>
                      <a:pt x="43879" y="45489"/>
                      <a:pt x="63546" y="20240"/>
                    </a:cubicBezTo>
                    <a:cubicBezTo>
                      <a:pt x="77883" y="1842"/>
                      <a:pt x="101863" y="-6817"/>
                      <a:pt x="122767" y="6315"/>
                    </a:cubicBezTo>
                    <a:cubicBezTo>
                      <a:pt x="147032" y="21540"/>
                      <a:pt x="151981" y="53895"/>
                      <a:pt x="151759" y="80095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8305656" y="2353263"/>
                <a:ext cx="678804" cy="535056"/>
              </a:xfrm>
              <a:custGeom>
                <a:avLst/>
                <a:gdLst/>
                <a:ahLst/>
                <a:cxnLst/>
                <a:rect l="l" t="t" r="r" b="b"/>
                <a:pathLst>
                  <a:path w="678804" h="535056" extrusionOk="0">
                    <a:moveTo>
                      <a:pt x="0" y="534137"/>
                    </a:moveTo>
                    <a:lnTo>
                      <a:pt x="678805" y="535057"/>
                    </a:lnTo>
                    <a:lnTo>
                      <a:pt x="596302" y="48062"/>
                    </a:lnTo>
                    <a:cubicBezTo>
                      <a:pt x="533179" y="20878"/>
                      <a:pt x="382129" y="3686"/>
                      <a:pt x="309523" y="356"/>
                    </a:cubicBezTo>
                    <a:cubicBezTo>
                      <a:pt x="263782" y="-1738"/>
                      <a:pt x="178392" y="6097"/>
                      <a:pt x="178392" y="6097"/>
                    </a:cubicBezTo>
                    <a:cubicBezTo>
                      <a:pt x="178392" y="6097"/>
                      <a:pt x="37017" y="87617"/>
                      <a:pt x="11324" y="326404"/>
                    </a:cubicBezTo>
                    <a:cubicBezTo>
                      <a:pt x="5773" y="378107"/>
                      <a:pt x="32" y="534137"/>
                      <a:pt x="32" y="5341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8545141" y="2258522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0" y="149559"/>
                    </a:moveTo>
                    <a:cubicBezTo>
                      <a:pt x="0" y="216774"/>
                      <a:pt x="216615" y="216774"/>
                      <a:pt x="216615" y="149559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49559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8545141" y="2278855"/>
                <a:ext cx="216614" cy="127683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27683" extrusionOk="0">
                    <a:moveTo>
                      <a:pt x="52782" y="93129"/>
                    </a:moveTo>
                    <a:cubicBezTo>
                      <a:pt x="94938" y="107467"/>
                      <a:pt x="137759" y="118220"/>
                      <a:pt x="181755" y="125198"/>
                    </a:cubicBezTo>
                    <a:cubicBezTo>
                      <a:pt x="193333" y="127038"/>
                      <a:pt x="204435" y="128021"/>
                      <a:pt x="216615" y="127577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9244"/>
                    </a:lnTo>
                    <a:cubicBezTo>
                      <a:pt x="15955" y="80124"/>
                      <a:pt x="34606" y="86944"/>
                      <a:pt x="52750" y="93129"/>
                    </a:cubicBezTo>
                    <a:close/>
                  </a:path>
                </a:pathLst>
              </a:custGeom>
              <a:solidFill>
                <a:srgbClr val="562E1C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8412728" y="1843126"/>
                <a:ext cx="652357" cy="562440"/>
              </a:xfrm>
              <a:custGeom>
                <a:avLst/>
                <a:gdLst/>
                <a:ahLst/>
                <a:cxnLst/>
                <a:rect l="l" t="t" r="r" b="b"/>
                <a:pathLst>
                  <a:path w="652357" h="562440" extrusionOk="0">
                    <a:moveTo>
                      <a:pt x="158677" y="495711"/>
                    </a:moveTo>
                    <a:lnTo>
                      <a:pt x="225637" y="525909"/>
                    </a:lnTo>
                    <a:cubicBezTo>
                      <a:pt x="426646" y="616596"/>
                      <a:pt x="535857" y="526797"/>
                      <a:pt x="600154" y="384248"/>
                    </a:cubicBezTo>
                    <a:lnTo>
                      <a:pt x="645608" y="283506"/>
                    </a:lnTo>
                    <a:cubicBezTo>
                      <a:pt x="662895" y="245188"/>
                      <a:pt x="645830" y="200114"/>
                      <a:pt x="607513" y="182827"/>
                    </a:cubicBezTo>
                    <a:lnTo>
                      <a:pt x="217200" y="6750"/>
                    </a:lnTo>
                    <a:cubicBezTo>
                      <a:pt x="178882" y="-10537"/>
                      <a:pt x="133808" y="6528"/>
                      <a:pt x="116521" y="44846"/>
                    </a:cubicBezTo>
                    <a:lnTo>
                      <a:pt x="71066" y="145588"/>
                    </a:lnTo>
                    <a:cubicBezTo>
                      <a:pt x="6770" y="288137"/>
                      <a:pt x="-83346" y="386532"/>
                      <a:pt x="158677" y="495711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8917247" y="2082033"/>
                <a:ext cx="171604" cy="145340"/>
              </a:xfrm>
              <a:custGeom>
                <a:avLst/>
                <a:gdLst/>
                <a:ahLst/>
                <a:cxnLst/>
                <a:rect l="l" t="t" r="r" b="b"/>
                <a:pathLst>
                  <a:path w="171604" h="145340" extrusionOk="0">
                    <a:moveTo>
                      <a:pt x="36161" y="3457"/>
                    </a:moveTo>
                    <a:lnTo>
                      <a:pt x="0" y="133921"/>
                    </a:lnTo>
                    <a:lnTo>
                      <a:pt x="95604" y="145340"/>
                    </a:lnTo>
                    <a:lnTo>
                      <a:pt x="171604" y="0"/>
                    </a:lnTo>
                    <a:lnTo>
                      <a:pt x="36161" y="3457"/>
                    </a:ln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 rot="-3948294">
                <a:off x="8879523" y="2199998"/>
                <a:ext cx="177634" cy="174905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74839" extrusionOk="0">
                    <a:moveTo>
                      <a:pt x="177568" y="87420"/>
                    </a:moveTo>
                    <a:cubicBezTo>
                      <a:pt x="177568" y="135701"/>
                      <a:pt x="137818" y="174840"/>
                      <a:pt x="88784" y="174840"/>
                    </a:cubicBezTo>
                    <a:cubicBezTo>
                      <a:pt x="39750" y="174840"/>
                      <a:pt x="0" y="135701"/>
                      <a:pt x="0" y="87420"/>
                    </a:cubicBezTo>
                    <a:cubicBezTo>
                      <a:pt x="0" y="39139"/>
                      <a:pt x="39750" y="0"/>
                      <a:pt x="88784" y="0"/>
                    </a:cubicBezTo>
                    <a:cubicBezTo>
                      <a:pt x="137818" y="0"/>
                      <a:pt x="177568" y="39139"/>
                      <a:pt x="177568" y="8742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 rot="-3948294">
                <a:off x="8681721" y="2071927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5" y="88784"/>
                    </a:moveTo>
                    <a:cubicBezTo>
                      <a:pt x="134555" y="137818"/>
                      <a:pt x="104434" y="177568"/>
                      <a:pt x="67278" y="177568"/>
                    </a:cubicBezTo>
                    <a:cubicBezTo>
                      <a:pt x="30121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4" y="0"/>
                      <a:pt x="134555" y="39750"/>
                      <a:pt x="134555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 rot="-4986361">
                <a:off x="8661906" y="2100820"/>
                <a:ext cx="117331" cy="117331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2" y="117363"/>
                    </a:cubicBezTo>
                    <a:cubicBezTo>
                      <a:pt x="26273" y="117363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 rot="-3948294">
                <a:off x="8463132" y="1973328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6" y="88784"/>
                    </a:moveTo>
                    <a:cubicBezTo>
                      <a:pt x="134556" y="137818"/>
                      <a:pt x="104434" y="177568"/>
                      <a:pt x="67278" y="177568"/>
                    </a:cubicBezTo>
                    <a:cubicBezTo>
                      <a:pt x="30122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5" y="0"/>
                      <a:pt x="134556" y="39750"/>
                      <a:pt x="134556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030020">
                <a:off x="8447358" y="2008819"/>
                <a:ext cx="117456" cy="117456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1" y="117363"/>
                    </a:cubicBezTo>
                    <a:cubicBezTo>
                      <a:pt x="26272" y="117363"/>
                      <a:pt x="0" y="91091"/>
                      <a:pt x="0" y="58682"/>
                    </a:cubicBezTo>
                    <a:cubicBezTo>
                      <a:pt x="0" y="26273"/>
                      <a:pt x="26272" y="0"/>
                      <a:pt x="58681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8568002" y="2120310"/>
                <a:ext cx="48825" cy="46764"/>
              </a:xfrm>
              <a:custGeom>
                <a:avLst/>
                <a:gdLst/>
                <a:ahLst/>
                <a:cxnLst/>
                <a:rect l="l" t="t" r="r" b="b"/>
                <a:pathLst>
                  <a:path w="48825" h="46764" extrusionOk="0">
                    <a:moveTo>
                      <a:pt x="48826" y="22213"/>
                    </a:moveTo>
                    <a:cubicBezTo>
                      <a:pt x="48033" y="13744"/>
                      <a:pt x="42831" y="5909"/>
                      <a:pt x="34520" y="2166"/>
                    </a:cubicBezTo>
                    <a:cubicBezTo>
                      <a:pt x="22213" y="-3385"/>
                      <a:pt x="7717" y="2103"/>
                      <a:pt x="2166" y="14410"/>
                    </a:cubicBezTo>
                    <a:cubicBezTo>
                      <a:pt x="-3385" y="26717"/>
                      <a:pt x="2103" y="41213"/>
                      <a:pt x="14410" y="46764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8563126" y="2195241"/>
                <a:ext cx="112573" cy="63291"/>
              </a:xfrm>
              <a:custGeom>
                <a:avLst/>
                <a:gdLst/>
                <a:ahLst/>
                <a:cxnLst/>
                <a:rect l="l" t="t" r="r" b="b"/>
                <a:pathLst>
                  <a:path w="112573" h="63291" extrusionOk="0">
                    <a:moveTo>
                      <a:pt x="112574" y="44313"/>
                    </a:moveTo>
                    <a:cubicBezTo>
                      <a:pt x="86722" y="84565"/>
                      <a:pt x="634" y="56556"/>
                      <a:pt x="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8920238" y="2240501"/>
                <a:ext cx="93119" cy="97449"/>
              </a:xfrm>
              <a:custGeom>
                <a:avLst/>
                <a:gdLst/>
                <a:ahLst/>
                <a:cxnLst/>
                <a:rect l="l" t="t" r="r" b="b"/>
                <a:pathLst>
                  <a:path w="93119" h="97449" extrusionOk="0">
                    <a:moveTo>
                      <a:pt x="93120" y="7110"/>
                    </a:moveTo>
                    <a:cubicBezTo>
                      <a:pt x="77863" y="-757"/>
                      <a:pt x="59433" y="-2184"/>
                      <a:pt x="43161" y="3272"/>
                    </a:cubicBezTo>
                    <a:cubicBezTo>
                      <a:pt x="26889" y="8696"/>
                      <a:pt x="13027" y="20940"/>
                      <a:pt x="5573" y="36387"/>
                    </a:cubicBezTo>
                    <a:cubicBezTo>
                      <a:pt x="-517" y="49043"/>
                      <a:pt x="-2230" y="64364"/>
                      <a:pt x="3543" y="77179"/>
                    </a:cubicBezTo>
                    <a:cubicBezTo>
                      <a:pt x="9316" y="89994"/>
                      <a:pt x="23463" y="99319"/>
                      <a:pt x="37324" y="97131"/>
                    </a:cubicBezTo>
                    <a:cubicBezTo>
                      <a:pt x="51218" y="94942"/>
                      <a:pt x="62193" y="79526"/>
                      <a:pt x="57720" y="66204"/>
                    </a:cubicBezTo>
                    <a:cubicBezTo>
                      <a:pt x="53216" y="52786"/>
                      <a:pt x="37356" y="47267"/>
                      <a:pt x="23368" y="45142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8476863" y="1623626"/>
                <a:ext cx="633236" cy="479183"/>
              </a:xfrm>
              <a:custGeom>
                <a:avLst/>
                <a:gdLst/>
                <a:ahLst/>
                <a:cxnLst/>
                <a:rect l="l" t="t" r="r" b="b"/>
                <a:pathLst>
                  <a:path w="633236" h="479183" extrusionOk="0">
                    <a:moveTo>
                      <a:pt x="179234" y="358204"/>
                    </a:moveTo>
                    <a:cubicBezTo>
                      <a:pt x="168481" y="350845"/>
                      <a:pt x="157252" y="341932"/>
                      <a:pt x="155127" y="325787"/>
                    </a:cubicBezTo>
                    <a:cubicBezTo>
                      <a:pt x="153002" y="309641"/>
                      <a:pt x="166102" y="285597"/>
                      <a:pt x="179265" y="287120"/>
                    </a:cubicBezTo>
                    <a:cubicBezTo>
                      <a:pt x="145991" y="273798"/>
                      <a:pt x="112717" y="260475"/>
                      <a:pt x="79443" y="247153"/>
                    </a:cubicBezTo>
                    <a:cubicBezTo>
                      <a:pt x="67485" y="242363"/>
                      <a:pt x="54892" y="236939"/>
                      <a:pt x="48929" y="223585"/>
                    </a:cubicBezTo>
                    <a:cubicBezTo>
                      <a:pt x="42965" y="210199"/>
                      <a:pt x="47470" y="186187"/>
                      <a:pt x="61014" y="177433"/>
                    </a:cubicBezTo>
                    <a:cubicBezTo>
                      <a:pt x="39191" y="162461"/>
                      <a:pt x="16606" y="146538"/>
                      <a:pt x="5599" y="118275"/>
                    </a:cubicBezTo>
                    <a:cubicBezTo>
                      <a:pt x="-5408" y="90013"/>
                      <a:pt x="-618" y="45541"/>
                      <a:pt x="23806" y="19563"/>
                    </a:cubicBezTo>
                    <a:cubicBezTo>
                      <a:pt x="42902" y="-769"/>
                      <a:pt x="68182" y="-3815"/>
                      <a:pt x="87214" y="3862"/>
                    </a:cubicBezTo>
                    <a:cubicBezTo>
                      <a:pt x="106246" y="11570"/>
                      <a:pt x="120679" y="28127"/>
                      <a:pt x="135778" y="43004"/>
                    </a:cubicBezTo>
                    <a:cubicBezTo>
                      <a:pt x="168195" y="74914"/>
                      <a:pt x="205276" y="100036"/>
                      <a:pt x="245750" y="117514"/>
                    </a:cubicBezTo>
                    <a:cubicBezTo>
                      <a:pt x="306208" y="143619"/>
                      <a:pt x="373423" y="152469"/>
                      <a:pt x="437338" y="169979"/>
                    </a:cubicBezTo>
                    <a:cubicBezTo>
                      <a:pt x="501254" y="187488"/>
                      <a:pt x="563647" y="215084"/>
                      <a:pt x="604787" y="272370"/>
                    </a:cubicBezTo>
                    <a:cubicBezTo>
                      <a:pt x="617380" y="289911"/>
                      <a:pt x="627975" y="310498"/>
                      <a:pt x="631781" y="335429"/>
                    </a:cubicBezTo>
                    <a:cubicBezTo>
                      <a:pt x="635619" y="360361"/>
                      <a:pt x="632066" y="390146"/>
                      <a:pt x="618744" y="415744"/>
                    </a:cubicBezTo>
                    <a:cubicBezTo>
                      <a:pt x="580236" y="489778"/>
                      <a:pt x="504870" y="484291"/>
                      <a:pt x="458622" y="471508"/>
                    </a:cubicBezTo>
                    <a:cubicBezTo>
                      <a:pt x="401114" y="455648"/>
                      <a:pt x="342369" y="440834"/>
                      <a:pt x="287748" y="417615"/>
                    </a:cubicBezTo>
                    <a:cubicBezTo>
                      <a:pt x="249842" y="401502"/>
                      <a:pt x="213586" y="381677"/>
                      <a:pt x="179297" y="358236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8252182" y="2219717"/>
                <a:ext cx="325631" cy="420042"/>
              </a:xfrm>
              <a:custGeom>
                <a:avLst/>
                <a:gdLst/>
                <a:ahLst/>
                <a:cxnLst/>
                <a:rect l="l" t="t" r="r" b="b"/>
                <a:pathLst>
                  <a:path w="325631" h="420042" extrusionOk="0">
                    <a:moveTo>
                      <a:pt x="32032" y="420015"/>
                    </a:moveTo>
                    <a:lnTo>
                      <a:pt x="296131" y="409104"/>
                    </a:lnTo>
                    <a:cubicBezTo>
                      <a:pt x="320873" y="408088"/>
                      <a:pt x="334290" y="379731"/>
                      <a:pt x="319414" y="359938"/>
                    </a:cubicBezTo>
                    <a:lnTo>
                      <a:pt x="192471" y="191156"/>
                    </a:lnTo>
                    <a:lnTo>
                      <a:pt x="185683" y="26974"/>
                    </a:lnTo>
                    <a:lnTo>
                      <a:pt x="188093" y="26879"/>
                    </a:lnTo>
                    <a:cubicBezTo>
                      <a:pt x="195516" y="26562"/>
                      <a:pt x="201289" y="20313"/>
                      <a:pt x="200972" y="12891"/>
                    </a:cubicBezTo>
                    <a:lnTo>
                      <a:pt x="200972" y="12891"/>
                    </a:lnTo>
                    <a:cubicBezTo>
                      <a:pt x="200654" y="5468"/>
                      <a:pt x="194406" y="-305"/>
                      <a:pt x="186983" y="12"/>
                    </a:cubicBezTo>
                    <a:lnTo>
                      <a:pt x="107081" y="3311"/>
                    </a:lnTo>
                    <a:cubicBezTo>
                      <a:pt x="99658" y="3629"/>
                      <a:pt x="93885" y="9877"/>
                      <a:pt x="94203" y="17300"/>
                    </a:cubicBezTo>
                    <a:lnTo>
                      <a:pt x="94203" y="17300"/>
                    </a:lnTo>
                    <a:cubicBezTo>
                      <a:pt x="94520" y="24722"/>
                      <a:pt x="100769" y="30495"/>
                      <a:pt x="108191" y="30178"/>
                    </a:cubicBezTo>
                    <a:lnTo>
                      <a:pt x="110602" y="30083"/>
                    </a:lnTo>
                    <a:lnTo>
                      <a:pt x="117390" y="194265"/>
                    </a:lnTo>
                    <a:lnTo>
                      <a:pt x="4784" y="372943"/>
                    </a:lnTo>
                    <a:cubicBezTo>
                      <a:pt x="-8411" y="393878"/>
                      <a:pt x="7322" y="421030"/>
                      <a:pt x="32032" y="420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8307827" y="2491727"/>
                <a:ext cx="212735" cy="108620"/>
              </a:xfrm>
              <a:custGeom>
                <a:avLst/>
                <a:gdLst/>
                <a:ahLst/>
                <a:cxnLst/>
                <a:rect l="l" t="t" r="r" b="b"/>
                <a:pathLst>
                  <a:path w="212735" h="108620" extrusionOk="0">
                    <a:moveTo>
                      <a:pt x="50770" y="1681"/>
                    </a:moveTo>
                    <a:lnTo>
                      <a:pt x="1921" y="89735"/>
                    </a:lnTo>
                    <a:cubicBezTo>
                      <a:pt x="-3376" y="98141"/>
                      <a:pt x="2936" y="109021"/>
                      <a:pt x="12864" y="108609"/>
                    </a:cubicBezTo>
                    <a:lnTo>
                      <a:pt x="200900" y="100837"/>
                    </a:lnTo>
                    <a:cubicBezTo>
                      <a:pt x="210828" y="100425"/>
                      <a:pt x="216220" y="89069"/>
                      <a:pt x="210226" y="81108"/>
                    </a:cubicBezTo>
                    <a:lnTo>
                      <a:pt x="149228" y="0"/>
                    </a:lnTo>
                    <a:lnTo>
                      <a:pt x="50770" y="16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8362752" y="2246691"/>
                <a:ext cx="75112" cy="3108"/>
              </a:xfrm>
              <a:custGeom>
                <a:avLst/>
                <a:gdLst/>
                <a:ahLst/>
                <a:cxnLst/>
                <a:rect l="l" t="t" r="r" b="b"/>
                <a:pathLst>
                  <a:path w="75112" h="3108" extrusionOk="0">
                    <a:moveTo>
                      <a:pt x="75113" y="0"/>
                    </a:moveTo>
                    <a:lnTo>
                      <a:pt x="0" y="3108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8405027" y="2520459"/>
                <a:ext cx="72053" cy="60124"/>
              </a:xfrm>
              <a:custGeom>
                <a:avLst/>
                <a:gdLst/>
                <a:ahLst/>
                <a:cxnLst/>
                <a:rect l="l" t="t" r="r" b="b"/>
                <a:pathLst>
                  <a:path w="72053" h="60124" extrusionOk="0">
                    <a:moveTo>
                      <a:pt x="15899" y="20719"/>
                    </a:moveTo>
                    <a:cubicBezTo>
                      <a:pt x="16089" y="25096"/>
                      <a:pt x="12664" y="28808"/>
                      <a:pt x="8286" y="28998"/>
                    </a:cubicBezTo>
                    <a:cubicBezTo>
                      <a:pt x="3909" y="29188"/>
                      <a:pt x="198" y="25762"/>
                      <a:pt x="8" y="21385"/>
                    </a:cubicBezTo>
                    <a:cubicBezTo>
                      <a:pt x="-183" y="17008"/>
                      <a:pt x="3243" y="13296"/>
                      <a:pt x="7620" y="13106"/>
                    </a:cubicBezTo>
                    <a:cubicBezTo>
                      <a:pt x="11997" y="12916"/>
                      <a:pt x="15709" y="16342"/>
                      <a:pt x="15899" y="20719"/>
                    </a:cubicBezTo>
                    <a:close/>
                    <a:moveTo>
                      <a:pt x="60846" y="38609"/>
                    </a:moveTo>
                    <a:cubicBezTo>
                      <a:pt x="54914" y="38863"/>
                      <a:pt x="50283" y="43874"/>
                      <a:pt x="50537" y="49806"/>
                    </a:cubicBezTo>
                    <a:cubicBezTo>
                      <a:pt x="50791" y="55738"/>
                      <a:pt x="55803" y="60369"/>
                      <a:pt x="61734" y="60115"/>
                    </a:cubicBezTo>
                    <a:cubicBezTo>
                      <a:pt x="67666" y="59861"/>
                      <a:pt x="72297" y="54850"/>
                      <a:pt x="72043" y="48918"/>
                    </a:cubicBezTo>
                    <a:cubicBezTo>
                      <a:pt x="71790" y="42986"/>
                      <a:pt x="66778" y="38355"/>
                      <a:pt x="60846" y="38609"/>
                    </a:cubicBezTo>
                    <a:close/>
                    <a:moveTo>
                      <a:pt x="55644" y="6"/>
                    </a:moveTo>
                    <a:cubicBezTo>
                      <a:pt x="51679" y="164"/>
                      <a:pt x="48602" y="3527"/>
                      <a:pt x="48761" y="7460"/>
                    </a:cubicBezTo>
                    <a:cubicBezTo>
                      <a:pt x="48919" y="11393"/>
                      <a:pt x="52282" y="14502"/>
                      <a:pt x="56215" y="14343"/>
                    </a:cubicBezTo>
                    <a:cubicBezTo>
                      <a:pt x="60180" y="14185"/>
                      <a:pt x="63257" y="10822"/>
                      <a:pt x="63098" y="6889"/>
                    </a:cubicBezTo>
                    <a:cubicBezTo>
                      <a:pt x="62940" y="2924"/>
                      <a:pt x="59577" y="-153"/>
                      <a:pt x="5564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8364890" y="2016627"/>
                <a:ext cx="33577" cy="106437"/>
              </a:xfrm>
              <a:custGeom>
                <a:avLst/>
                <a:gdLst/>
                <a:ahLst/>
                <a:cxnLst/>
                <a:rect l="l" t="t" r="r" b="b"/>
                <a:pathLst>
                  <a:path w="33577" h="106437" extrusionOk="0">
                    <a:moveTo>
                      <a:pt x="14863" y="0"/>
                    </a:moveTo>
                    <a:cubicBezTo>
                      <a:pt x="14863" y="0"/>
                      <a:pt x="-20251" y="109084"/>
                      <a:pt x="17464" y="106388"/>
                    </a:cubicBezTo>
                    <a:cubicBezTo>
                      <a:pt x="55179" y="103660"/>
                      <a:pt x="14863" y="0"/>
                      <a:pt x="14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8448300" y="2401325"/>
                <a:ext cx="599928" cy="624849"/>
              </a:xfrm>
              <a:custGeom>
                <a:avLst/>
                <a:gdLst/>
                <a:ahLst/>
                <a:cxnLst/>
                <a:rect l="l" t="t" r="r" b="b"/>
                <a:pathLst>
                  <a:path w="599928" h="624849" extrusionOk="0">
                    <a:moveTo>
                      <a:pt x="167259" y="128783"/>
                    </a:moveTo>
                    <a:lnTo>
                      <a:pt x="368997" y="327254"/>
                    </a:lnTo>
                    <a:cubicBezTo>
                      <a:pt x="368109" y="184292"/>
                      <a:pt x="390440" y="68356"/>
                      <a:pt x="453626" y="0"/>
                    </a:cubicBezTo>
                    <a:cubicBezTo>
                      <a:pt x="547073" y="46406"/>
                      <a:pt x="608863" y="84438"/>
                      <a:pt x="598871" y="379433"/>
                    </a:cubicBezTo>
                    <a:cubicBezTo>
                      <a:pt x="586088" y="757502"/>
                      <a:pt x="245353" y="683151"/>
                      <a:pt x="0" y="263560"/>
                    </a:cubicBezTo>
                    <a:lnTo>
                      <a:pt x="167259" y="128751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8817352" y="2401325"/>
                <a:ext cx="230901" cy="379433"/>
              </a:xfrm>
              <a:custGeom>
                <a:avLst/>
                <a:gdLst/>
                <a:ahLst/>
                <a:cxnLst/>
                <a:rect l="l" t="t" r="r" b="b"/>
                <a:pathLst>
                  <a:path w="230901" h="379433" extrusionOk="0">
                    <a:moveTo>
                      <a:pt x="229850" y="379433"/>
                    </a:moveTo>
                    <a:cubicBezTo>
                      <a:pt x="239810" y="84438"/>
                      <a:pt x="178052" y="46406"/>
                      <a:pt x="84605" y="0"/>
                    </a:cubicBezTo>
                    <a:cubicBezTo>
                      <a:pt x="21927" y="67785"/>
                      <a:pt x="-499" y="182421"/>
                      <a:pt x="8" y="323796"/>
                    </a:cubicBezTo>
                    <a:cubicBezTo>
                      <a:pt x="93772" y="346159"/>
                      <a:pt x="146300" y="359196"/>
                      <a:pt x="229882" y="3794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8615559" y="2530108"/>
                <a:ext cx="271490" cy="262608"/>
              </a:xfrm>
              <a:custGeom>
                <a:avLst/>
                <a:gdLst/>
                <a:ahLst/>
                <a:cxnLst/>
                <a:rect l="l" t="t" r="r" b="b"/>
                <a:pathLst>
                  <a:path w="271490" h="262608" extrusionOk="0">
                    <a:moveTo>
                      <a:pt x="0" y="0"/>
                    </a:moveTo>
                    <a:lnTo>
                      <a:pt x="271490" y="262609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8332517" y="2326370"/>
                <a:ext cx="283042" cy="338951"/>
              </a:xfrm>
              <a:custGeom>
                <a:avLst/>
                <a:gdLst/>
                <a:ahLst/>
                <a:cxnLst/>
                <a:rect l="l" t="t" r="r" b="b"/>
                <a:pathLst>
                  <a:path w="283042" h="338951" extrusionOk="0">
                    <a:moveTo>
                      <a:pt x="157050" y="51673"/>
                    </a:moveTo>
                    <a:cubicBezTo>
                      <a:pt x="101827" y="3586"/>
                      <a:pt x="26206" y="-5866"/>
                      <a:pt x="19767" y="2952"/>
                    </a:cubicBezTo>
                    <a:cubicBezTo>
                      <a:pt x="10188" y="16115"/>
                      <a:pt x="44921" y="37970"/>
                      <a:pt x="44921" y="37970"/>
                    </a:cubicBezTo>
                    <a:cubicBezTo>
                      <a:pt x="44921" y="37970"/>
                      <a:pt x="5525" y="25885"/>
                      <a:pt x="767" y="37685"/>
                    </a:cubicBezTo>
                    <a:cubicBezTo>
                      <a:pt x="-4023" y="49516"/>
                      <a:pt x="29124" y="79016"/>
                      <a:pt x="29124" y="79016"/>
                    </a:cubicBezTo>
                    <a:cubicBezTo>
                      <a:pt x="29124" y="79016"/>
                      <a:pt x="7841" y="65947"/>
                      <a:pt x="1243" y="76954"/>
                    </a:cubicBezTo>
                    <a:cubicBezTo>
                      <a:pt x="-6560" y="89991"/>
                      <a:pt x="24938" y="135445"/>
                      <a:pt x="24938" y="135445"/>
                    </a:cubicBezTo>
                    <a:cubicBezTo>
                      <a:pt x="-41008" y="103377"/>
                      <a:pt x="99955" y="337215"/>
                      <a:pt x="115783" y="338548"/>
                    </a:cubicBezTo>
                    <a:cubicBezTo>
                      <a:pt x="223250" y="347524"/>
                      <a:pt x="283042" y="203738"/>
                      <a:pt x="283042" y="203738"/>
                    </a:cubicBezTo>
                    <a:cubicBezTo>
                      <a:pt x="283042" y="203738"/>
                      <a:pt x="181475" y="72957"/>
                      <a:pt x="157050" y="51673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8357455" y="2364372"/>
                <a:ext cx="95064" cy="151747"/>
              </a:xfrm>
              <a:custGeom>
                <a:avLst/>
                <a:gdLst/>
                <a:ahLst/>
                <a:cxnLst/>
                <a:rect l="l" t="t" r="r" b="b"/>
                <a:pathLst>
                  <a:path w="95064" h="151747" extrusionOk="0">
                    <a:moveTo>
                      <a:pt x="19983" y="0"/>
                    </a:moveTo>
                    <a:cubicBezTo>
                      <a:pt x="45994" y="11038"/>
                      <a:pt x="73844" y="26835"/>
                      <a:pt x="95064" y="52274"/>
                    </a:cubicBezTo>
                    <a:moveTo>
                      <a:pt x="78602" y="108894"/>
                    </a:moveTo>
                    <a:cubicBezTo>
                      <a:pt x="76984" y="105722"/>
                      <a:pt x="39237" y="68134"/>
                      <a:pt x="4187" y="41014"/>
                    </a:cubicBezTo>
                    <a:moveTo>
                      <a:pt x="48214" y="151748"/>
                    </a:moveTo>
                    <a:cubicBezTo>
                      <a:pt x="28548" y="125864"/>
                      <a:pt x="10531" y="107372"/>
                      <a:pt x="0" y="97443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8254143" y="2420674"/>
                <a:ext cx="29975" cy="71052"/>
              </a:xfrm>
              <a:custGeom>
                <a:avLst/>
                <a:gdLst/>
                <a:ahLst/>
                <a:cxnLst/>
                <a:rect l="l" t="t" r="r" b="b"/>
                <a:pathLst>
                  <a:path w="29975" h="71052" extrusionOk="0">
                    <a:moveTo>
                      <a:pt x="0" y="0"/>
                    </a:moveTo>
                    <a:lnTo>
                      <a:pt x="29975" y="71052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7"/>
          <p:cNvGrpSpPr/>
          <p:nvPr/>
        </p:nvGrpSpPr>
        <p:grpSpPr>
          <a:xfrm>
            <a:off x="10348760" y="4946439"/>
            <a:ext cx="1577051" cy="2238851"/>
            <a:chOff x="6133261" y="2594104"/>
            <a:chExt cx="1182788" cy="1679138"/>
          </a:xfrm>
        </p:grpSpPr>
        <p:sp>
          <p:nvSpPr>
            <p:cNvPr id="506" name="Google Shape;506;p27"/>
            <p:cNvSpPr/>
            <p:nvPr/>
          </p:nvSpPr>
          <p:spPr>
            <a:xfrm>
              <a:off x="6227835" y="2842533"/>
              <a:ext cx="1028336" cy="1347670"/>
            </a:xfrm>
            <a:custGeom>
              <a:avLst/>
              <a:gdLst/>
              <a:ahLst/>
              <a:cxnLst/>
              <a:rect l="l" t="t" r="r" b="b"/>
              <a:pathLst>
                <a:path w="902049" h="1182167" extrusionOk="0">
                  <a:moveTo>
                    <a:pt x="0" y="0"/>
                  </a:moveTo>
                  <a:lnTo>
                    <a:pt x="902049" y="0"/>
                  </a:lnTo>
                  <a:lnTo>
                    <a:pt x="902049" y="1182167"/>
                  </a:lnTo>
                  <a:lnTo>
                    <a:pt x="0" y="11821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27"/>
            <p:cNvGrpSpPr/>
            <p:nvPr/>
          </p:nvGrpSpPr>
          <p:grpSpPr>
            <a:xfrm>
              <a:off x="6133261" y="2594104"/>
              <a:ext cx="1182788" cy="1679138"/>
              <a:chOff x="6492506" y="3226040"/>
              <a:chExt cx="1036533" cy="1471508"/>
            </a:xfrm>
          </p:grpSpPr>
          <p:sp>
            <p:nvSpPr>
              <p:cNvPr id="508" name="Google Shape;508;p27"/>
              <p:cNvSpPr/>
              <p:nvPr/>
            </p:nvSpPr>
            <p:spPr>
              <a:xfrm>
                <a:off x="7275647" y="3825077"/>
                <a:ext cx="245833" cy="488205"/>
              </a:xfrm>
              <a:custGeom>
                <a:avLst/>
                <a:gdLst/>
                <a:ahLst/>
                <a:cxnLst/>
                <a:rect l="l" t="t" r="r" b="b"/>
                <a:pathLst>
                  <a:path w="245833" h="488205" extrusionOk="0">
                    <a:moveTo>
                      <a:pt x="32" y="474244"/>
                    </a:moveTo>
                    <a:cubicBezTo>
                      <a:pt x="254584" y="585041"/>
                      <a:pt x="245797" y="0"/>
                      <a:pt x="245797" y="0"/>
                    </a:cubicBezTo>
                    <a:lnTo>
                      <a:pt x="100552" y="109180"/>
                    </a:lnTo>
                    <a:lnTo>
                      <a:pt x="0" y="474244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6530648" y="3429802"/>
                <a:ext cx="428628" cy="537934"/>
              </a:xfrm>
              <a:custGeom>
                <a:avLst/>
                <a:gdLst/>
                <a:ahLst/>
                <a:cxnLst/>
                <a:rect l="l" t="t" r="r" b="b"/>
                <a:pathLst>
                  <a:path w="428628" h="537934" extrusionOk="0">
                    <a:moveTo>
                      <a:pt x="55695" y="276738"/>
                    </a:moveTo>
                    <a:cubicBezTo>
                      <a:pt x="94489" y="333168"/>
                      <a:pt x="143432" y="409803"/>
                      <a:pt x="149681" y="419509"/>
                    </a:cubicBezTo>
                    <a:cubicBezTo>
                      <a:pt x="253215" y="580424"/>
                      <a:pt x="422282" y="563517"/>
                      <a:pt x="428626" y="451514"/>
                    </a:cubicBezTo>
                    <a:cubicBezTo>
                      <a:pt x="429672" y="433085"/>
                      <a:pt x="160180" y="261227"/>
                      <a:pt x="162147" y="242861"/>
                    </a:cubicBezTo>
                    <a:cubicBezTo>
                      <a:pt x="166017" y="206606"/>
                      <a:pt x="167698" y="170128"/>
                      <a:pt x="167127" y="133682"/>
                    </a:cubicBezTo>
                    <a:cubicBezTo>
                      <a:pt x="166651" y="102184"/>
                      <a:pt x="169570" y="61709"/>
                      <a:pt x="157484" y="32083"/>
                    </a:cubicBezTo>
                    <a:cubicBezTo>
                      <a:pt x="148666" y="10481"/>
                      <a:pt x="128270" y="8293"/>
                      <a:pt x="104258" y="2615"/>
                    </a:cubicBezTo>
                    <a:cubicBezTo>
                      <a:pt x="-544" y="-22126"/>
                      <a:pt x="-42890" y="133237"/>
                      <a:pt x="55695" y="276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6656222" y="3934225"/>
                <a:ext cx="700374" cy="694886"/>
              </a:xfrm>
              <a:custGeom>
                <a:avLst/>
                <a:gdLst/>
                <a:ahLst/>
                <a:cxnLst/>
                <a:rect l="l" t="t" r="r" b="b"/>
                <a:pathLst>
                  <a:path w="700374" h="694886" extrusionOk="0">
                    <a:moveTo>
                      <a:pt x="700374" y="689336"/>
                    </a:moveTo>
                    <a:lnTo>
                      <a:pt x="0" y="694887"/>
                    </a:lnTo>
                    <a:lnTo>
                      <a:pt x="128624" y="17351"/>
                    </a:lnTo>
                    <a:cubicBezTo>
                      <a:pt x="244528" y="13735"/>
                      <a:pt x="536636" y="0"/>
                      <a:pt x="536636" y="0"/>
                    </a:cubicBezTo>
                    <a:cubicBezTo>
                      <a:pt x="536636" y="0"/>
                      <a:pt x="620694" y="130432"/>
                      <a:pt x="697995" y="377403"/>
                    </a:cubicBezTo>
                    <a:lnTo>
                      <a:pt x="700343" y="6893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6910298" y="3834244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6910266" y="3834244"/>
                <a:ext cx="216614" cy="104827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04827" extrusionOk="0">
                    <a:moveTo>
                      <a:pt x="64899" y="104802"/>
                    </a:moveTo>
                    <a:cubicBezTo>
                      <a:pt x="115999" y="104104"/>
                      <a:pt x="166529" y="97031"/>
                      <a:pt x="216615" y="87325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01599"/>
                    </a:lnTo>
                    <a:cubicBezTo>
                      <a:pt x="21538" y="104073"/>
                      <a:pt x="43234" y="105088"/>
                      <a:pt x="64899" y="104771"/>
                    </a:cubicBezTo>
                    <a:close/>
                  </a:path>
                </a:pathLst>
              </a:custGeom>
              <a:solidFill>
                <a:srgbClr val="D48C6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6636302" y="3430355"/>
                <a:ext cx="613989" cy="503907"/>
              </a:xfrm>
              <a:custGeom>
                <a:avLst/>
                <a:gdLst/>
                <a:ahLst/>
                <a:cxnLst/>
                <a:rect l="l" t="t" r="r" b="b"/>
                <a:pathLst>
                  <a:path w="613989" h="503907" extrusionOk="0">
                    <a:moveTo>
                      <a:pt x="412073" y="487376"/>
                    </a:moveTo>
                    <a:lnTo>
                      <a:pt x="339434" y="498319"/>
                    </a:lnTo>
                    <a:cubicBezTo>
                      <a:pt x="121360" y="531149"/>
                      <a:pt x="40602" y="415118"/>
                      <a:pt x="17319" y="260515"/>
                    </a:cubicBezTo>
                    <a:lnTo>
                      <a:pt x="857" y="151209"/>
                    </a:lnTo>
                    <a:cubicBezTo>
                      <a:pt x="-5392" y="109656"/>
                      <a:pt x="23219" y="70862"/>
                      <a:pt x="64772" y="64613"/>
                    </a:cubicBezTo>
                    <a:lnTo>
                      <a:pt x="488169" y="857"/>
                    </a:lnTo>
                    <a:cubicBezTo>
                      <a:pt x="529722" y="-5392"/>
                      <a:pt x="568515" y="23219"/>
                      <a:pt x="574764" y="64772"/>
                    </a:cubicBezTo>
                    <a:lnTo>
                      <a:pt x="591226" y="174079"/>
                    </a:lnTo>
                    <a:cubicBezTo>
                      <a:pt x="614509" y="328713"/>
                      <a:pt x="674586" y="447853"/>
                      <a:pt x="412041" y="487376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6619300" y="3472764"/>
                <a:ext cx="142009" cy="232982"/>
              </a:xfrm>
              <a:custGeom>
                <a:avLst/>
                <a:gdLst/>
                <a:ahLst/>
                <a:cxnLst/>
                <a:rect l="l" t="t" r="r" b="b"/>
                <a:pathLst>
                  <a:path w="142009" h="232982" extrusionOk="0">
                    <a:moveTo>
                      <a:pt x="142010" y="0"/>
                    </a:moveTo>
                    <a:lnTo>
                      <a:pt x="129449" y="232983"/>
                    </a:lnTo>
                    <a:lnTo>
                      <a:pt x="34321" y="218074"/>
                    </a:lnTo>
                    <a:lnTo>
                      <a:pt x="0" y="20333"/>
                    </a:lnTo>
                    <a:lnTo>
                      <a:pt x="142010" y="0"/>
                    </a:lnTo>
                    <a:close/>
                  </a:path>
                </a:pathLst>
              </a:custGeom>
              <a:solidFill>
                <a:srgbClr val="F5DC8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 rot="-516939">
                <a:off x="6600015" y="3671955"/>
                <a:ext cx="175066" cy="177798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 rot="-516939">
                <a:off x="6836696" y="3631150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4"/>
                      <a:pt x="137818" y="134555"/>
                      <a:pt x="88784" y="134555"/>
                    </a:cubicBezTo>
                    <a:cubicBezTo>
                      <a:pt x="39750" y="134555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1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 rot="-3211846">
                <a:off x="6887189" y="3621909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 rot="-516939">
                <a:off x="7073775" y="3595436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5"/>
                      <a:pt x="137818" y="134556"/>
                      <a:pt x="88784" y="134556"/>
                    </a:cubicBezTo>
                    <a:cubicBezTo>
                      <a:pt x="39750" y="134556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2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 rot="-3211846">
                <a:off x="7120108" y="3589298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7057827" y="3700748"/>
                <a:ext cx="472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47281" h="48645" extrusionOk="0">
                    <a:moveTo>
                      <a:pt x="0" y="15689"/>
                    </a:moveTo>
                    <a:cubicBezTo>
                      <a:pt x="3045" y="7759"/>
                      <a:pt x="10182" y="1636"/>
                      <a:pt x="19190" y="273"/>
                    </a:cubicBezTo>
                    <a:cubicBezTo>
                      <a:pt x="32545" y="-1726"/>
                      <a:pt x="45010" y="7473"/>
                      <a:pt x="47009" y="20827"/>
                    </a:cubicBezTo>
                    <a:cubicBezTo>
                      <a:pt x="49007" y="34181"/>
                      <a:pt x="39808" y="46647"/>
                      <a:pt x="26454" y="48645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6974848" y="3781747"/>
                <a:ext cx="120376" cy="62082"/>
              </a:xfrm>
              <a:custGeom>
                <a:avLst/>
                <a:gdLst/>
                <a:ahLst/>
                <a:cxnLst/>
                <a:rect l="l" t="t" r="r" b="b"/>
                <a:pathLst>
                  <a:path w="120376" h="62082" extrusionOk="0">
                    <a:moveTo>
                      <a:pt x="0" y="12149"/>
                    </a:moveTo>
                    <a:cubicBezTo>
                      <a:pt x="13988" y="57889"/>
                      <a:pt x="91670" y="101948"/>
                      <a:pt x="120377" y="0"/>
                    </a:cubicBezTo>
                    <a:lnTo>
                      <a:pt x="0" y="1214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6664564" y="3713810"/>
                <a:ext cx="66617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66617" h="91000" extrusionOk="0">
                    <a:moveTo>
                      <a:pt x="0" y="1103"/>
                    </a:moveTo>
                    <a:cubicBezTo>
                      <a:pt x="14496" y="-1878"/>
                      <a:pt x="30134" y="1262"/>
                      <a:pt x="42378" y="9572"/>
                    </a:cubicBezTo>
                    <a:cubicBezTo>
                      <a:pt x="54621" y="17883"/>
                      <a:pt x="63281" y="31301"/>
                      <a:pt x="65850" y="45860"/>
                    </a:cubicBezTo>
                    <a:cubicBezTo>
                      <a:pt x="67976" y="57819"/>
                      <a:pt x="65787" y="70919"/>
                      <a:pt x="58016" y="80213"/>
                    </a:cubicBezTo>
                    <a:cubicBezTo>
                      <a:pt x="50244" y="89507"/>
                      <a:pt x="36319" y="93948"/>
                      <a:pt x="25281" y="88872"/>
                    </a:cubicBezTo>
                    <a:cubicBezTo>
                      <a:pt x="14274" y="83797"/>
                      <a:pt x="8723" y="68445"/>
                      <a:pt x="15574" y="58421"/>
                    </a:cubicBezTo>
                    <a:cubicBezTo>
                      <a:pt x="22458" y="48334"/>
                      <a:pt x="36890" y="47446"/>
                      <a:pt x="49007" y="48969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6634577" y="3226040"/>
                <a:ext cx="657247" cy="374047"/>
              </a:xfrm>
              <a:custGeom>
                <a:avLst/>
                <a:gdLst/>
                <a:ahLst/>
                <a:cxnLst/>
                <a:rect l="l" t="t" r="r" b="b"/>
                <a:pathLst>
                  <a:path w="657247" h="374047" extrusionOk="0">
                    <a:moveTo>
                      <a:pt x="59487" y="266676"/>
                    </a:moveTo>
                    <a:cubicBezTo>
                      <a:pt x="119786" y="315652"/>
                      <a:pt x="189982" y="352415"/>
                      <a:pt x="264587" y="374048"/>
                    </a:cubicBezTo>
                    <a:cubicBezTo>
                      <a:pt x="236737" y="338046"/>
                      <a:pt x="208919" y="302044"/>
                      <a:pt x="181069" y="266042"/>
                    </a:cubicBezTo>
                    <a:cubicBezTo>
                      <a:pt x="242066" y="308515"/>
                      <a:pt x="315149" y="333447"/>
                      <a:pt x="389373" y="337157"/>
                    </a:cubicBezTo>
                    <a:cubicBezTo>
                      <a:pt x="362316" y="311623"/>
                      <a:pt x="335259" y="286057"/>
                      <a:pt x="308171" y="260523"/>
                    </a:cubicBezTo>
                    <a:cubicBezTo>
                      <a:pt x="378779" y="290308"/>
                      <a:pt x="454621" y="307626"/>
                      <a:pt x="531161" y="311433"/>
                    </a:cubicBezTo>
                    <a:cubicBezTo>
                      <a:pt x="505087" y="286660"/>
                      <a:pt x="478982" y="261886"/>
                      <a:pt x="452908" y="237113"/>
                    </a:cubicBezTo>
                    <a:cubicBezTo>
                      <a:pt x="508228" y="278413"/>
                      <a:pt x="565006" y="310767"/>
                      <a:pt x="657247" y="234005"/>
                    </a:cubicBezTo>
                    <a:cubicBezTo>
                      <a:pt x="603514" y="205108"/>
                      <a:pt x="580771" y="174118"/>
                      <a:pt x="542168" y="117180"/>
                    </a:cubicBezTo>
                    <a:cubicBezTo>
                      <a:pt x="435272" y="-40436"/>
                      <a:pt x="-13183" y="-64955"/>
                      <a:pt x="298" y="206377"/>
                    </a:cubicBezTo>
                    <a:lnTo>
                      <a:pt x="59455" y="2666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 rot="842175">
                <a:off x="7149056" y="3564127"/>
                <a:ext cx="247854" cy="1120085"/>
              </a:xfrm>
              <a:custGeom>
                <a:avLst/>
                <a:gdLst/>
                <a:ahLst/>
                <a:cxnLst/>
                <a:rect l="l" t="t" r="r" b="b"/>
                <a:pathLst>
                  <a:path w="247890" h="1120250" extrusionOk="0">
                    <a:moveTo>
                      <a:pt x="0" y="0"/>
                    </a:moveTo>
                    <a:lnTo>
                      <a:pt x="247891" y="0"/>
                    </a:lnTo>
                    <a:lnTo>
                      <a:pt x="247891" y="1120251"/>
                    </a:lnTo>
                    <a:lnTo>
                      <a:pt x="0" y="11202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 rot="842175">
                <a:off x="7222052" y="3741666"/>
                <a:ext cx="122040" cy="697797"/>
              </a:xfrm>
              <a:custGeom>
                <a:avLst/>
                <a:gdLst/>
                <a:ahLst/>
                <a:cxnLst/>
                <a:rect l="l" t="t" r="r" b="b"/>
                <a:pathLst>
                  <a:path w="122058" h="697900" extrusionOk="0">
                    <a:moveTo>
                      <a:pt x="0" y="0"/>
                    </a:moveTo>
                    <a:lnTo>
                      <a:pt x="122058" y="0"/>
                    </a:lnTo>
                    <a:lnTo>
                      <a:pt x="122058" y="697900"/>
                    </a:lnTo>
                    <a:lnTo>
                      <a:pt x="0" y="697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7288494" y="3316703"/>
                <a:ext cx="240499" cy="300418"/>
              </a:xfrm>
              <a:custGeom>
                <a:avLst/>
                <a:gdLst/>
                <a:ahLst/>
                <a:cxnLst/>
                <a:rect l="l" t="t" r="r" b="b"/>
                <a:pathLst>
                  <a:path w="240499" h="300418" extrusionOk="0">
                    <a:moveTo>
                      <a:pt x="224354" y="19508"/>
                    </a:moveTo>
                    <a:lnTo>
                      <a:pt x="146133" y="0"/>
                    </a:lnTo>
                    <a:lnTo>
                      <a:pt x="0" y="240468"/>
                    </a:lnTo>
                    <a:lnTo>
                      <a:pt x="240500" y="300419"/>
                    </a:lnTo>
                    <a:lnTo>
                      <a:pt x="224354" y="195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7260929" y="3661402"/>
                <a:ext cx="240975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0975" h="58015" extrusionOk="0">
                    <a:moveTo>
                      <a:pt x="0" y="0"/>
                    </a:moveTo>
                    <a:lnTo>
                      <a:pt x="240976" y="58015"/>
                    </a:lnTo>
                  </a:path>
                </a:pathLst>
              </a:custGeom>
              <a:noFill/>
              <a:ln w="102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7069532" y="4428928"/>
                <a:ext cx="241007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1007" h="58015" extrusionOk="0">
                    <a:moveTo>
                      <a:pt x="0" y="0"/>
                    </a:moveTo>
                    <a:lnTo>
                      <a:pt x="241007" y="58016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6492506" y="3951607"/>
                <a:ext cx="597485" cy="598223"/>
              </a:xfrm>
              <a:custGeom>
                <a:avLst/>
                <a:gdLst/>
                <a:ahLst/>
                <a:cxnLst/>
                <a:rect l="l" t="t" r="r" b="b"/>
                <a:pathLst>
                  <a:path w="597485" h="598223" extrusionOk="0">
                    <a:moveTo>
                      <a:pt x="500423" y="235139"/>
                    </a:moveTo>
                    <a:lnTo>
                      <a:pt x="234928" y="333090"/>
                    </a:lnTo>
                    <a:lnTo>
                      <a:pt x="292372" y="0"/>
                    </a:lnTo>
                    <a:cubicBezTo>
                      <a:pt x="188109" y="3870"/>
                      <a:pt x="138531" y="32005"/>
                      <a:pt x="29288" y="306192"/>
                    </a:cubicBezTo>
                    <a:cubicBezTo>
                      <a:pt x="-83159" y="588403"/>
                      <a:pt x="132821" y="733648"/>
                      <a:pt x="597486" y="426790"/>
                    </a:cubicBezTo>
                    <a:lnTo>
                      <a:pt x="500454" y="23513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6524680" y="3951576"/>
                <a:ext cx="260198" cy="312662"/>
              </a:xfrm>
              <a:custGeom>
                <a:avLst/>
                <a:gdLst/>
                <a:ahLst/>
                <a:cxnLst/>
                <a:rect l="l" t="t" r="r" b="b"/>
                <a:pathLst>
                  <a:path w="260198" h="312662" extrusionOk="0">
                    <a:moveTo>
                      <a:pt x="27565" y="300767"/>
                    </a:moveTo>
                    <a:cubicBezTo>
                      <a:pt x="87166" y="304098"/>
                      <a:pt x="146990" y="305431"/>
                      <a:pt x="206274" y="312662"/>
                    </a:cubicBezTo>
                    <a:lnTo>
                      <a:pt x="260198" y="0"/>
                    </a:lnTo>
                    <a:cubicBezTo>
                      <a:pt x="156855" y="3838"/>
                      <a:pt x="107213" y="31656"/>
                      <a:pt x="0" y="298991"/>
                    </a:cubicBezTo>
                    <a:cubicBezTo>
                      <a:pt x="9199" y="299626"/>
                      <a:pt x="18366" y="300228"/>
                      <a:pt x="27565" y="3007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6604043" y="4284698"/>
                <a:ext cx="123390" cy="41933"/>
              </a:xfrm>
              <a:custGeom>
                <a:avLst/>
                <a:gdLst/>
                <a:ahLst/>
                <a:cxnLst/>
                <a:rect l="l" t="t" r="r" b="b"/>
                <a:pathLst>
                  <a:path w="123390" h="41933" extrusionOk="0">
                    <a:moveTo>
                      <a:pt x="123390" y="0"/>
                    </a:moveTo>
                    <a:lnTo>
                      <a:pt x="0" y="41934"/>
                    </a:ln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6992865" y="4090541"/>
                <a:ext cx="315333" cy="287990"/>
              </a:xfrm>
              <a:custGeom>
                <a:avLst/>
                <a:gdLst/>
                <a:ahLst/>
                <a:cxnLst/>
                <a:rect l="l" t="t" r="r" b="b"/>
                <a:pathLst>
                  <a:path w="315333" h="287990" extrusionOk="0">
                    <a:moveTo>
                      <a:pt x="177441" y="9388"/>
                    </a:moveTo>
                    <a:cubicBezTo>
                      <a:pt x="247542" y="-11737"/>
                      <a:pt x="307778" y="7897"/>
                      <a:pt x="309998" y="18587"/>
                    </a:cubicBezTo>
                    <a:cubicBezTo>
                      <a:pt x="313329" y="34542"/>
                      <a:pt x="285257" y="43043"/>
                      <a:pt x="285257" y="43043"/>
                    </a:cubicBezTo>
                    <a:cubicBezTo>
                      <a:pt x="285257" y="43043"/>
                      <a:pt x="315835" y="47103"/>
                      <a:pt x="315327" y="59823"/>
                    </a:cubicBezTo>
                    <a:cubicBezTo>
                      <a:pt x="314819" y="72542"/>
                      <a:pt x="282782" y="86943"/>
                      <a:pt x="282782" y="86943"/>
                    </a:cubicBezTo>
                    <a:cubicBezTo>
                      <a:pt x="282782" y="86943"/>
                      <a:pt x="307556" y="83771"/>
                      <a:pt x="309046" y="96523"/>
                    </a:cubicBezTo>
                    <a:cubicBezTo>
                      <a:pt x="310791" y="111621"/>
                      <a:pt x="263402" y="140106"/>
                      <a:pt x="263402" y="140106"/>
                    </a:cubicBezTo>
                    <a:cubicBezTo>
                      <a:pt x="336706" y="137980"/>
                      <a:pt x="112066" y="293186"/>
                      <a:pt x="97063" y="287857"/>
                    </a:cubicBezTo>
                    <a:cubicBezTo>
                      <a:pt x="-4568" y="251855"/>
                      <a:pt x="32" y="96205"/>
                      <a:pt x="32" y="96205"/>
                    </a:cubicBezTo>
                    <a:cubicBezTo>
                      <a:pt x="32" y="96205"/>
                      <a:pt x="146419" y="18745"/>
                      <a:pt x="177409" y="942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7179948" y="4133505"/>
                <a:ext cx="98172" cy="126768"/>
              </a:xfrm>
              <a:custGeom>
                <a:avLst/>
                <a:gdLst/>
                <a:ahLst/>
                <a:cxnLst/>
                <a:rect l="l" t="t" r="r" b="b"/>
                <a:pathLst>
                  <a:path w="98172" h="126768" extrusionOk="0">
                    <a:moveTo>
                      <a:pt x="8247" y="16859"/>
                    </a:moveTo>
                    <a:cubicBezTo>
                      <a:pt x="38064" y="2395"/>
                      <a:pt x="69942" y="-555"/>
                      <a:pt x="98173" y="79"/>
                    </a:cubicBezTo>
                    <a:moveTo>
                      <a:pt x="95730" y="43980"/>
                    </a:moveTo>
                    <a:cubicBezTo>
                      <a:pt x="52655" y="54289"/>
                      <a:pt x="2760" y="73035"/>
                      <a:pt x="0" y="75255"/>
                    </a:cubicBezTo>
                    <a:moveTo>
                      <a:pt x="76350" y="97110"/>
                    </a:moveTo>
                    <a:cubicBezTo>
                      <a:pt x="62678" y="101837"/>
                      <a:pt x="38635" y="111289"/>
                      <a:pt x="10087" y="126768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7374347" y="3752479"/>
                <a:ext cx="148416" cy="255598"/>
              </a:xfrm>
              <a:custGeom>
                <a:avLst/>
                <a:gdLst/>
                <a:ahLst/>
                <a:cxnLst/>
                <a:rect l="l" t="t" r="r" b="b"/>
                <a:pathLst>
                  <a:path w="148416" h="255598" extrusionOk="0">
                    <a:moveTo>
                      <a:pt x="147097" y="72598"/>
                    </a:moveTo>
                    <a:cubicBezTo>
                      <a:pt x="131428" y="1070"/>
                      <a:pt x="29321" y="-6035"/>
                      <a:pt x="23580" y="3227"/>
                    </a:cubicBezTo>
                    <a:cubicBezTo>
                      <a:pt x="14984" y="17088"/>
                      <a:pt x="36300" y="39863"/>
                      <a:pt x="36300" y="39863"/>
                    </a:cubicBezTo>
                    <a:cubicBezTo>
                      <a:pt x="36300" y="39863"/>
                      <a:pt x="9369" y="32821"/>
                      <a:pt x="5468" y="44970"/>
                    </a:cubicBezTo>
                    <a:cubicBezTo>
                      <a:pt x="1566" y="57119"/>
                      <a:pt x="23580" y="81987"/>
                      <a:pt x="23580" y="81987"/>
                    </a:cubicBezTo>
                    <a:cubicBezTo>
                      <a:pt x="23580" y="81987"/>
                      <a:pt x="6768" y="70505"/>
                      <a:pt x="1027" y="81987"/>
                    </a:cubicBezTo>
                    <a:cubicBezTo>
                      <a:pt x="-5793" y="95563"/>
                      <a:pt x="23580" y="138544"/>
                      <a:pt x="23580" y="138544"/>
                    </a:cubicBezTo>
                    <a:cubicBezTo>
                      <a:pt x="-10646" y="117894"/>
                      <a:pt x="21011" y="187868"/>
                      <a:pt x="59423" y="230500"/>
                    </a:cubicBezTo>
                    <a:lnTo>
                      <a:pt x="54824" y="254924"/>
                    </a:lnTo>
                    <a:cubicBezTo>
                      <a:pt x="54824" y="254924"/>
                      <a:pt x="57679" y="257525"/>
                      <a:pt x="72778" y="252513"/>
                    </a:cubicBezTo>
                    <a:cubicBezTo>
                      <a:pt x="128224" y="234084"/>
                      <a:pt x="154932" y="108505"/>
                      <a:pt x="147065" y="7263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7397927" y="3792342"/>
                <a:ext cx="91479" cy="203927"/>
              </a:xfrm>
              <a:custGeom>
                <a:avLst/>
                <a:gdLst/>
                <a:ahLst/>
                <a:cxnLst/>
                <a:rect l="l" t="t" r="r" b="b"/>
                <a:pathLst>
                  <a:path w="91479" h="203927" extrusionOk="0">
                    <a:moveTo>
                      <a:pt x="12720" y="0"/>
                    </a:moveTo>
                    <a:cubicBezTo>
                      <a:pt x="39460" y="9072"/>
                      <a:pt x="68420" y="22775"/>
                      <a:pt x="91480" y="46597"/>
                    </a:cubicBezTo>
                    <a:moveTo>
                      <a:pt x="79236" y="104295"/>
                    </a:moveTo>
                    <a:cubicBezTo>
                      <a:pt x="77396" y="101250"/>
                      <a:pt x="36954" y="66580"/>
                      <a:pt x="0" y="42124"/>
                    </a:cubicBezTo>
                    <a:moveTo>
                      <a:pt x="52116" y="149242"/>
                    </a:moveTo>
                    <a:cubicBezTo>
                      <a:pt x="30610" y="124913"/>
                      <a:pt x="11261" y="107784"/>
                      <a:pt x="32" y="98681"/>
                    </a:cubicBezTo>
                    <a:moveTo>
                      <a:pt x="35843" y="190637"/>
                    </a:moveTo>
                    <a:cubicBezTo>
                      <a:pt x="41870" y="196600"/>
                      <a:pt x="44820" y="199169"/>
                      <a:pt x="50657" y="203927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6" name="Google Shape;536;p27"/>
          <p:cNvGrpSpPr/>
          <p:nvPr/>
        </p:nvGrpSpPr>
        <p:grpSpPr>
          <a:xfrm>
            <a:off x="2071471" y="-115075"/>
            <a:ext cx="621655" cy="918585"/>
            <a:chOff x="5621885" y="917096"/>
            <a:chExt cx="368657" cy="544745"/>
          </a:xfrm>
        </p:grpSpPr>
        <p:grpSp>
          <p:nvGrpSpPr>
            <p:cNvPr id="537" name="Google Shape;537;p27"/>
            <p:cNvGrpSpPr/>
            <p:nvPr/>
          </p:nvGrpSpPr>
          <p:grpSpPr>
            <a:xfrm>
              <a:off x="5686270" y="1056072"/>
              <a:ext cx="304272" cy="405769"/>
              <a:chOff x="9787695" y="2142122"/>
              <a:chExt cx="304272" cy="405769"/>
            </a:xfrm>
          </p:grpSpPr>
          <p:sp>
            <p:nvSpPr>
              <p:cNvPr id="538" name="Google Shape;538;p27"/>
              <p:cNvSpPr/>
              <p:nvPr/>
            </p:nvSpPr>
            <p:spPr>
              <a:xfrm>
                <a:off x="9787695" y="2142122"/>
                <a:ext cx="282267" cy="327329"/>
              </a:xfrm>
              <a:custGeom>
                <a:avLst/>
                <a:gdLst/>
                <a:ahLst/>
                <a:cxnLst/>
                <a:rect l="l" t="t" r="r" b="b"/>
                <a:pathLst>
                  <a:path w="282267" h="327329" extrusionOk="0">
                    <a:moveTo>
                      <a:pt x="273621" y="92541"/>
                    </a:moveTo>
                    <a:cubicBezTo>
                      <a:pt x="246768" y="19367"/>
                      <a:pt x="165714" y="-18174"/>
                      <a:pt x="92541" y="8680"/>
                    </a:cubicBezTo>
                    <a:cubicBezTo>
                      <a:pt x="19367" y="35534"/>
                      <a:pt x="-18174" y="116587"/>
                      <a:pt x="8680" y="189761"/>
                    </a:cubicBezTo>
                    <a:cubicBezTo>
                      <a:pt x="24601" y="233163"/>
                      <a:pt x="59607" y="264025"/>
                      <a:pt x="100693" y="276348"/>
                    </a:cubicBezTo>
                    <a:lnTo>
                      <a:pt x="119395" y="327329"/>
                    </a:lnTo>
                    <a:lnTo>
                      <a:pt x="278120" y="269096"/>
                    </a:lnTo>
                    <a:lnTo>
                      <a:pt x="259417" y="218114"/>
                    </a:lnTo>
                    <a:cubicBezTo>
                      <a:pt x="282782" y="182127"/>
                      <a:pt x="289516" y="135943"/>
                      <a:pt x="273594" y="925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 rot="-1209253">
                <a:off x="9924177" y="2446511"/>
                <a:ext cx="157458" cy="76599"/>
              </a:xfrm>
              <a:custGeom>
                <a:avLst/>
                <a:gdLst/>
                <a:ahLst/>
                <a:cxnLst/>
                <a:rect l="l" t="t" r="r" b="b"/>
                <a:pathLst>
                  <a:path w="157252" h="76499" extrusionOk="0">
                    <a:moveTo>
                      <a:pt x="0" y="0"/>
                    </a:moveTo>
                    <a:lnTo>
                      <a:pt x="157252" y="0"/>
                    </a:lnTo>
                    <a:lnTo>
                      <a:pt x="157252" y="76500"/>
                    </a:lnTo>
                    <a:lnTo>
                      <a:pt x="0" y="76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 rot="-1209253">
                <a:off x="9895790" y="2408081"/>
                <a:ext cx="179761" cy="59265"/>
              </a:xfrm>
              <a:custGeom>
                <a:avLst/>
                <a:gdLst/>
                <a:ahLst/>
                <a:cxnLst/>
                <a:rect l="l" t="t" r="r" b="b"/>
                <a:pathLst>
                  <a:path w="179526" h="59187" extrusionOk="0">
                    <a:moveTo>
                      <a:pt x="0" y="0"/>
                    </a:moveTo>
                    <a:lnTo>
                      <a:pt x="179527" y="0"/>
                    </a:lnTo>
                    <a:lnTo>
                      <a:pt x="179527" y="59188"/>
                    </a:lnTo>
                    <a:lnTo>
                      <a:pt x="0" y="591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 rot="-1209253">
                <a:off x="9890356" y="2435051"/>
                <a:ext cx="201682" cy="35433"/>
              </a:xfrm>
              <a:custGeom>
                <a:avLst/>
                <a:gdLst/>
                <a:ahLst/>
                <a:cxnLst/>
                <a:rect l="l" t="t" r="r" b="b"/>
                <a:pathLst>
                  <a:path w="201418" h="35387" extrusionOk="0">
                    <a:moveTo>
                      <a:pt x="0" y="0"/>
                    </a:moveTo>
                    <a:lnTo>
                      <a:pt x="201419" y="0"/>
                    </a:lnTo>
                    <a:lnTo>
                      <a:pt x="201419" y="35387"/>
                    </a:lnTo>
                    <a:lnTo>
                      <a:pt x="0" y="353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9861236" y="2232566"/>
                <a:ext cx="147544" cy="189938"/>
              </a:xfrm>
              <a:custGeom>
                <a:avLst/>
                <a:gdLst/>
                <a:ahLst/>
                <a:cxnLst/>
                <a:rect l="l" t="t" r="r" b="b"/>
                <a:pathLst>
                  <a:path w="147544" h="189938" extrusionOk="0">
                    <a:moveTo>
                      <a:pt x="80859" y="189939"/>
                    </a:moveTo>
                    <a:lnTo>
                      <a:pt x="39393" y="76934"/>
                    </a:lnTo>
                    <a:cubicBezTo>
                      <a:pt x="24752" y="77969"/>
                      <a:pt x="11639" y="75243"/>
                      <a:pt x="5259" y="65837"/>
                    </a:cubicBezTo>
                    <a:cubicBezTo>
                      <a:pt x="-684" y="57113"/>
                      <a:pt x="-1638" y="47926"/>
                      <a:pt x="2642" y="40674"/>
                    </a:cubicBezTo>
                    <a:cubicBezTo>
                      <a:pt x="6268" y="34512"/>
                      <a:pt x="13138" y="30941"/>
                      <a:pt x="20199" y="31595"/>
                    </a:cubicBezTo>
                    <a:cubicBezTo>
                      <a:pt x="28078" y="32304"/>
                      <a:pt x="34485" y="37893"/>
                      <a:pt x="37784" y="46890"/>
                    </a:cubicBezTo>
                    <a:lnTo>
                      <a:pt x="45308" y="67419"/>
                    </a:lnTo>
                    <a:cubicBezTo>
                      <a:pt x="53296" y="66301"/>
                      <a:pt x="62157" y="64065"/>
                      <a:pt x="71290" y="60712"/>
                    </a:cubicBezTo>
                    <a:cubicBezTo>
                      <a:pt x="80423" y="57359"/>
                      <a:pt x="88630" y="53351"/>
                      <a:pt x="95445" y="49016"/>
                    </a:cubicBezTo>
                    <a:lnTo>
                      <a:pt x="87921" y="28487"/>
                    </a:lnTo>
                    <a:cubicBezTo>
                      <a:pt x="84622" y="19490"/>
                      <a:pt x="85903" y="11093"/>
                      <a:pt x="91438" y="5450"/>
                    </a:cubicBezTo>
                    <a:cubicBezTo>
                      <a:pt x="96399" y="406"/>
                      <a:pt x="103951" y="-1311"/>
                      <a:pt x="110685" y="1033"/>
                    </a:cubicBezTo>
                    <a:cubicBezTo>
                      <a:pt x="118646" y="3814"/>
                      <a:pt x="123826" y="11421"/>
                      <a:pt x="124943" y="21917"/>
                    </a:cubicBezTo>
                    <a:cubicBezTo>
                      <a:pt x="126143" y="33231"/>
                      <a:pt x="117910" y="43782"/>
                      <a:pt x="106078" y="52479"/>
                    </a:cubicBezTo>
                    <a:lnTo>
                      <a:pt x="147545" y="165484"/>
                    </a:lnTo>
                    <a:lnTo>
                      <a:pt x="139256" y="168510"/>
                    </a:lnTo>
                    <a:lnTo>
                      <a:pt x="98526" y="57495"/>
                    </a:lnTo>
                    <a:cubicBezTo>
                      <a:pt x="90892" y="62130"/>
                      <a:pt x="82414" y="66028"/>
                      <a:pt x="74317" y="69000"/>
                    </a:cubicBezTo>
                    <a:cubicBezTo>
                      <a:pt x="66220" y="71972"/>
                      <a:pt x="57223" y="74480"/>
                      <a:pt x="48389" y="75898"/>
                    </a:cubicBezTo>
                    <a:lnTo>
                      <a:pt x="89120" y="186912"/>
                    </a:lnTo>
                    <a:lnTo>
                      <a:pt x="80832" y="189939"/>
                    </a:lnTo>
                    <a:close/>
                    <a:moveTo>
                      <a:pt x="18536" y="40347"/>
                    </a:moveTo>
                    <a:cubicBezTo>
                      <a:pt x="15183" y="40347"/>
                      <a:pt x="11966" y="42173"/>
                      <a:pt x="10221" y="45145"/>
                    </a:cubicBezTo>
                    <a:cubicBezTo>
                      <a:pt x="7740" y="49343"/>
                      <a:pt x="8585" y="55069"/>
                      <a:pt x="12538" y="60876"/>
                    </a:cubicBezTo>
                    <a:cubicBezTo>
                      <a:pt x="16110" y="66137"/>
                      <a:pt x="24752" y="68618"/>
                      <a:pt x="36203" y="68237"/>
                    </a:cubicBezTo>
                    <a:lnTo>
                      <a:pt x="29496" y="49943"/>
                    </a:lnTo>
                    <a:cubicBezTo>
                      <a:pt x="27396" y="44191"/>
                      <a:pt x="23798" y="40783"/>
                      <a:pt x="19381" y="40401"/>
                    </a:cubicBezTo>
                    <a:cubicBezTo>
                      <a:pt x="19109" y="40401"/>
                      <a:pt x="18809" y="40374"/>
                      <a:pt x="18536" y="40374"/>
                    </a:cubicBezTo>
                    <a:close/>
                    <a:moveTo>
                      <a:pt x="104578" y="8803"/>
                    </a:moveTo>
                    <a:cubicBezTo>
                      <a:pt x="102043" y="8803"/>
                      <a:pt x="99562" y="9785"/>
                      <a:pt x="97735" y="11639"/>
                    </a:cubicBezTo>
                    <a:cubicBezTo>
                      <a:pt x="94627" y="14801"/>
                      <a:pt x="94082" y="19709"/>
                      <a:pt x="96209" y="25461"/>
                    </a:cubicBezTo>
                    <a:lnTo>
                      <a:pt x="102915" y="43754"/>
                    </a:lnTo>
                    <a:cubicBezTo>
                      <a:pt x="111858" y="36639"/>
                      <a:pt x="116874" y="29169"/>
                      <a:pt x="116192" y="22844"/>
                    </a:cubicBezTo>
                    <a:cubicBezTo>
                      <a:pt x="115456" y="15864"/>
                      <a:pt x="112376" y="10957"/>
                      <a:pt x="107796" y="9349"/>
                    </a:cubicBezTo>
                    <a:cubicBezTo>
                      <a:pt x="106732" y="8994"/>
                      <a:pt x="105642" y="8803"/>
                      <a:pt x="104578" y="88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3" name="Google Shape;543;p27"/>
              <p:cNvGrpSpPr/>
              <p:nvPr/>
            </p:nvGrpSpPr>
            <p:grpSpPr>
              <a:xfrm>
                <a:off x="9927564" y="2453830"/>
                <a:ext cx="158316" cy="83315"/>
                <a:chOff x="9927564" y="2453830"/>
                <a:chExt cx="158316" cy="83315"/>
              </a:xfrm>
            </p:grpSpPr>
            <p:sp>
              <p:nvSpPr>
                <p:cNvPr id="544" name="Google Shape;544;p27"/>
                <p:cNvSpPr/>
                <p:nvPr/>
              </p:nvSpPr>
              <p:spPr>
                <a:xfrm>
                  <a:off x="9929064" y="2457974"/>
                  <a:ext cx="155289" cy="75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89" h="75027" extrusionOk="0">
                      <a:moveTo>
                        <a:pt x="0" y="54172"/>
                      </a:moveTo>
                      <a:lnTo>
                        <a:pt x="147629" y="0"/>
                      </a:lnTo>
                      <a:moveTo>
                        <a:pt x="7661" y="75028"/>
                      </a:moveTo>
                      <a:lnTo>
                        <a:pt x="155290" y="2085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27"/>
                <p:cNvSpPr/>
                <p:nvPr/>
              </p:nvSpPr>
              <p:spPr>
                <a:xfrm>
                  <a:off x="9927564" y="2453830"/>
                  <a:ext cx="158316" cy="8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16" h="83315" extrusionOk="0">
                      <a:moveTo>
                        <a:pt x="10688" y="83316"/>
                      </a:moveTo>
                      <a:lnTo>
                        <a:pt x="7661" y="75028"/>
                      </a:lnTo>
                      <a:lnTo>
                        <a:pt x="155290" y="20856"/>
                      </a:lnTo>
                      <a:lnTo>
                        <a:pt x="158316" y="29144"/>
                      </a:lnTo>
                      <a:lnTo>
                        <a:pt x="10688" y="83316"/>
                      </a:lnTo>
                      <a:close/>
                      <a:moveTo>
                        <a:pt x="3026" y="62459"/>
                      </a:moveTo>
                      <a:lnTo>
                        <a:pt x="0" y="54172"/>
                      </a:lnTo>
                      <a:lnTo>
                        <a:pt x="147629" y="0"/>
                      </a:lnTo>
                      <a:lnTo>
                        <a:pt x="150655" y="8288"/>
                      </a:lnTo>
                      <a:lnTo>
                        <a:pt x="3026" y="62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46" name="Google Shape;546;p27"/>
            <p:cNvSpPr/>
            <p:nvPr/>
          </p:nvSpPr>
          <p:spPr>
            <a:xfrm>
              <a:off x="5621885" y="917096"/>
              <a:ext cx="241304" cy="163305"/>
            </a:xfrm>
            <a:custGeom>
              <a:avLst/>
              <a:gdLst/>
              <a:ahLst/>
              <a:cxnLst/>
              <a:rect l="l" t="t" r="r" b="b"/>
              <a:pathLst>
                <a:path w="241304" h="163305" extrusionOk="0">
                  <a:moveTo>
                    <a:pt x="158861" y="114941"/>
                  </a:moveTo>
                  <a:lnTo>
                    <a:pt x="134297" y="123965"/>
                  </a:lnTo>
                  <a:lnTo>
                    <a:pt x="96511" y="20992"/>
                  </a:lnTo>
                  <a:lnTo>
                    <a:pt x="121075" y="11968"/>
                  </a:lnTo>
                  <a:lnTo>
                    <a:pt x="158861" y="114941"/>
                  </a:lnTo>
                  <a:close/>
                  <a:moveTo>
                    <a:pt x="241305" y="4471"/>
                  </a:moveTo>
                  <a:lnTo>
                    <a:pt x="215541" y="0"/>
                  </a:lnTo>
                  <a:lnTo>
                    <a:pt x="196784" y="108070"/>
                  </a:lnTo>
                  <a:lnTo>
                    <a:pt x="222548" y="112542"/>
                  </a:lnTo>
                  <a:lnTo>
                    <a:pt x="241305" y="4471"/>
                  </a:lnTo>
                  <a:close/>
                  <a:moveTo>
                    <a:pt x="84215" y="163305"/>
                  </a:moveTo>
                  <a:lnTo>
                    <a:pt x="100982" y="143212"/>
                  </a:lnTo>
                  <a:lnTo>
                    <a:pt x="16766" y="72928"/>
                  </a:lnTo>
                  <a:lnTo>
                    <a:pt x="0" y="93021"/>
                  </a:lnTo>
                  <a:lnTo>
                    <a:pt x="84215" y="163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27"/>
          <p:cNvSpPr/>
          <p:nvPr/>
        </p:nvSpPr>
        <p:spPr>
          <a:xfrm>
            <a:off x="10676833" y="4455951"/>
            <a:ext cx="280800" cy="28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27"/>
          <p:cNvSpPr/>
          <p:nvPr/>
        </p:nvSpPr>
        <p:spPr>
          <a:xfrm rot="1655246">
            <a:off x="9092506" y="1303533"/>
            <a:ext cx="280716" cy="28071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 descr="A black background with brown text&#10;&#10;Description automatically generated">
            <a:extLst>
              <a:ext uri="{FF2B5EF4-FFF2-40B4-BE49-F238E27FC236}">
                <a16:creationId xmlns:a16="http://schemas.microsoft.com/office/drawing/2014/main" id="{244873CE-A337-8E57-A992-F948B3C70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127" y="-56510"/>
            <a:ext cx="12171329" cy="6085666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48928-D4CD-B8E5-5B6E-F7A924C78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TWO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34432461-3D1F-594F-5808-0A0999D11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 rot="10800000">
            <a:off x="739823" y="663679"/>
            <a:ext cx="4258624" cy="4649939"/>
          </a:xfrm>
          <a:prstGeom prst="rect">
            <a:avLst/>
          </a:prstGeom>
        </p:spPr>
      </p:pic>
      <p:pic>
        <p:nvPicPr>
          <p:cNvPr id="5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3C75864E-1861-7907-E0FF-06EE2127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684134" y="526544"/>
            <a:ext cx="4258624" cy="4649939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155D3D83-CE6A-6146-E5F7-E8F222C3A47A}"/>
              </a:ext>
            </a:extLst>
          </p:cNvPr>
          <p:cNvSpPr/>
          <p:nvPr/>
        </p:nvSpPr>
        <p:spPr>
          <a:xfrm>
            <a:off x="5938868" y="842185"/>
            <a:ext cx="4140200" cy="1007533"/>
          </a:xfrm>
          <a:prstGeom prst="round2DiagRect">
            <a:avLst/>
          </a:prstGeom>
          <a:noFill/>
          <a:ln w="57150">
            <a:solidFill>
              <a:srgbClr val="AB25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7503E6A9-5C4E-9010-5752-2ED9C47CD156}"/>
              </a:ext>
            </a:extLst>
          </p:cNvPr>
          <p:cNvSpPr/>
          <p:nvPr/>
        </p:nvSpPr>
        <p:spPr>
          <a:xfrm>
            <a:off x="5938868" y="2604264"/>
            <a:ext cx="4140200" cy="1007533"/>
          </a:xfrm>
          <a:prstGeom prst="round2DiagRect">
            <a:avLst/>
          </a:prstGeom>
          <a:noFill/>
          <a:ln w="57150">
            <a:solidFill>
              <a:srgbClr val="AB25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509B8FC-CB16-A32B-4AE8-01784CBA9104}"/>
              </a:ext>
            </a:extLst>
          </p:cNvPr>
          <p:cNvSpPr/>
          <p:nvPr/>
        </p:nvSpPr>
        <p:spPr>
          <a:xfrm>
            <a:off x="5938868" y="4448985"/>
            <a:ext cx="4140200" cy="1007533"/>
          </a:xfrm>
          <a:prstGeom prst="round2DiagRect">
            <a:avLst/>
          </a:prstGeom>
          <a:noFill/>
          <a:ln w="57150">
            <a:solidFill>
              <a:srgbClr val="AB25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1902B1-860D-50D9-8A82-166D1302D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3489328" y="4073587"/>
            <a:ext cx="812800" cy="750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62FD08-D9A9-10B6-0A91-2BDDCC1D1B24}"/>
              </a:ext>
            </a:extLst>
          </p:cNvPr>
          <p:cNvSpPr txBox="1"/>
          <p:nvPr/>
        </p:nvSpPr>
        <p:spPr>
          <a:xfrm>
            <a:off x="6096000" y="2923364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err="1">
                <a:latin typeface="Montserrat SemiBold" pitchFamily="2" charset="0"/>
              </a:rPr>
              <a:t>Nắm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vững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về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WinForm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61BEC-B6F6-E3B6-7488-A0E1939D7656}"/>
              </a:ext>
            </a:extLst>
          </p:cNvPr>
          <p:cNvSpPr txBox="1"/>
          <p:nvPr/>
        </p:nvSpPr>
        <p:spPr>
          <a:xfrm>
            <a:off x="6082545" y="1022785"/>
            <a:ext cx="385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Montserrat SemiBold" pitchFamily="2" charset="0"/>
              </a:rPr>
              <a:t>Làm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việc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và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lập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trình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với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thư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viện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của</a:t>
            </a:r>
            <a:r>
              <a:rPr lang="en-US">
                <a:latin typeface="Montserrat SemiBold" pitchFamily="2" charset="0"/>
              </a:rPr>
              <a:t> .NET </a:t>
            </a:r>
            <a:r>
              <a:rPr lang="en-US" err="1">
                <a:latin typeface="Montserrat SemiBold" pitchFamily="2" charset="0"/>
              </a:rPr>
              <a:t>FrameWork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CC155-246A-1AD2-D330-07DB44F16207}"/>
              </a:ext>
            </a:extLst>
          </p:cNvPr>
          <p:cNvSpPr txBox="1"/>
          <p:nvPr/>
        </p:nvSpPr>
        <p:spPr>
          <a:xfrm>
            <a:off x="6034840" y="4629585"/>
            <a:ext cx="390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err="1">
                <a:latin typeface="Montserrat SemiBold" pitchFamily="2" charset="0"/>
              </a:rPr>
              <a:t>Một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số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kĩ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thuật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lập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trình</a:t>
            </a:r>
            <a:r>
              <a:rPr lang="en-US">
                <a:latin typeface="Montserrat SemiBold" pitchFamily="2" charset="0"/>
              </a:rPr>
              <a:t> .NET </a:t>
            </a:r>
            <a:r>
              <a:rPr lang="en-US" err="1">
                <a:latin typeface="Montserrat SemiBold" pitchFamily="2" charset="0"/>
              </a:rPr>
              <a:t>nâng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cao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12202-E0B4-778F-A7B6-AD3DEF2FEAAD}"/>
              </a:ext>
            </a:extLst>
          </p:cNvPr>
          <p:cNvSpPr txBox="1">
            <a:spLocks/>
          </p:cNvSpPr>
          <p:nvPr/>
        </p:nvSpPr>
        <p:spPr>
          <a:xfrm>
            <a:off x="758727" y="4778990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>
                <a:solidFill>
                  <a:srgbClr val="AB2591"/>
                </a:solidFill>
                <a:latin typeface="Montserrat Black" panose="00000A00000000000000" pitchFamily="2" charset="0"/>
              </a:rPr>
              <a:t>.NET </a:t>
            </a:r>
            <a:r>
              <a:rPr lang="en-US" sz="3000" b="1" err="1">
                <a:solidFill>
                  <a:srgbClr val="AB2591"/>
                </a:solidFill>
                <a:latin typeface="Montserrat Black" panose="00000A00000000000000" pitchFamily="2" charset="0"/>
              </a:rPr>
              <a:t>FrameWork</a:t>
            </a:r>
            <a:r>
              <a:rPr lang="en-US" sz="3000" b="1">
                <a:solidFill>
                  <a:srgbClr val="AB2591"/>
                </a:solidFill>
                <a:latin typeface="Montserrat Black" panose="00000A00000000000000" pitchFamily="2" charset="0"/>
              </a:rPr>
              <a:t> - </a:t>
            </a:r>
            <a:r>
              <a:rPr lang="en-US" sz="3000" b="1" err="1">
                <a:solidFill>
                  <a:srgbClr val="AB2591"/>
                </a:solidFill>
                <a:latin typeface="Montserrat Black" panose="00000A00000000000000" pitchFamily="2" charset="0"/>
              </a:rPr>
              <a:t>WinForm</a:t>
            </a:r>
            <a:endParaRPr lang="en-US" sz="3000" b="1">
              <a:solidFill>
                <a:srgbClr val="AB2591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104DBC-12EF-C050-8249-0275B517409C}"/>
              </a:ext>
            </a:extLst>
          </p:cNvPr>
          <p:cNvGrpSpPr/>
          <p:nvPr/>
        </p:nvGrpSpPr>
        <p:grpSpPr>
          <a:xfrm>
            <a:off x="4516468" y="1345952"/>
            <a:ext cx="1422400" cy="3606800"/>
            <a:chOff x="3877733" y="1121834"/>
            <a:chExt cx="1422400" cy="3606800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DFB944A-BDE4-DB67-B9B9-75842071A3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AB259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7D4973-E77E-0E65-ADB7-3B54089963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AB259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C601911-ACCC-1ED3-3054-9196D550C561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3" y="3429000"/>
              <a:ext cx="1422400" cy="1299634"/>
            </a:xfrm>
            <a:prstGeom prst="bentConnector3">
              <a:avLst/>
            </a:prstGeom>
            <a:ln w="57150">
              <a:solidFill>
                <a:srgbClr val="AB259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92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48D1-D085-4BA6-EAF6-E883277C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ACFB28A-7408-D74A-BBF2-B6AA75E47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1003" y="1862606"/>
            <a:ext cx="1330613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EFBEC96-9989-7175-EA6E-91BBC9BA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BEF0790-056F-4A09-586C-CB03ABE69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3D2B063-2258-0A73-A975-E2AF95BBB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E963FE91-07BA-3E56-63E1-3BFF3AB1A4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11E65742-988E-433D-C3D7-4C32DE9B4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E2C311-5373-6B27-D841-D47E87F26C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ACC4D134-7FA5-D538-4B25-3123238725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C8BEB557-22AF-924D-128C-6E9FBCCA11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A23807-30F0-DFAC-FCDA-81B5C1D81E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B315872-2AEA-10FD-C418-0762AD285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A5D8AC-D307-2F31-52C8-9F81CAA6C9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42E3CE37-273E-8915-9E34-5C6649D4B7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BD036E49-F025-2543-C3C9-9244981D25C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317DBC3-18B9-F39B-810B-29855C71DC4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984D24-85B6-A986-19A1-F3BCB80FC9A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85CF038E-7A29-7926-7100-6A8AEC2B2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12385821" y="2228367"/>
            <a:ext cx="1330613" cy="1320801"/>
          </a:xfrm>
          <a:prstGeom prst="rect">
            <a:avLst/>
          </a:prstGeom>
        </p:spPr>
      </p:pic>
      <p:pic>
        <p:nvPicPr>
          <p:cNvPr id="3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8A26253D-7F32-FE9E-0C74-0E843C625A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3"/>
            <a:ext cx="1682340" cy="1715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AEF97-7C22-A866-2263-9B486D5D06F2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3FE744-28C5-D95F-560D-A19B8FF1BEDD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9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1D27-8B2E-2AA9-6E63-02E37877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C2075765-2BE6-6A36-D539-EA92C0E6F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 rot="10800000">
            <a:off x="218972" y="30160"/>
            <a:ext cx="5489031" cy="5598147"/>
          </a:xfrm>
          <a:prstGeom prst="rect">
            <a:avLst/>
          </a:prstGeom>
        </p:spPr>
      </p:pic>
      <p:pic>
        <p:nvPicPr>
          <p:cNvPr id="8" name="!! one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B9FF1B2B-D4FC-B5DC-C795-4B0D54F62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391106" y="224118"/>
            <a:ext cx="5489031" cy="5598147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885756A8-3269-3B76-4F13-DA63AFF31399}"/>
              </a:ext>
            </a:extLst>
          </p:cNvPr>
          <p:cNvSpPr/>
          <p:nvPr/>
        </p:nvSpPr>
        <p:spPr>
          <a:xfrm>
            <a:off x="6174192" y="842185"/>
            <a:ext cx="4140200" cy="1007533"/>
          </a:xfrm>
          <a:prstGeom prst="round2DiagRect">
            <a:avLst/>
          </a:prstGeom>
          <a:noFill/>
          <a:ln w="57150">
            <a:solidFill>
              <a:srgbClr val="6325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4D9D7102-F0C8-3E95-F0FE-3D35F40D39EB}"/>
              </a:ext>
            </a:extLst>
          </p:cNvPr>
          <p:cNvSpPr/>
          <p:nvPr/>
        </p:nvSpPr>
        <p:spPr>
          <a:xfrm>
            <a:off x="6174192" y="2604264"/>
            <a:ext cx="4140200" cy="1007533"/>
          </a:xfrm>
          <a:prstGeom prst="round2DiagRect">
            <a:avLst/>
          </a:prstGeom>
          <a:noFill/>
          <a:ln w="57150">
            <a:solidFill>
              <a:srgbClr val="6325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FB16E527-711C-030D-B731-60E36CD55D03}"/>
              </a:ext>
            </a:extLst>
          </p:cNvPr>
          <p:cNvSpPr/>
          <p:nvPr/>
        </p:nvSpPr>
        <p:spPr>
          <a:xfrm>
            <a:off x="6174192" y="4448985"/>
            <a:ext cx="4140200" cy="1007533"/>
          </a:xfrm>
          <a:prstGeom prst="round2DiagRect">
            <a:avLst/>
          </a:prstGeom>
          <a:noFill/>
          <a:ln w="57150">
            <a:solidFill>
              <a:srgbClr val="6325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5F1465-4A4B-F62D-76F9-63CFCC35C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3754419" y="4137403"/>
            <a:ext cx="783033" cy="750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853E4-A2E6-97AB-A2FB-B839E8264111}"/>
              </a:ext>
            </a:extLst>
          </p:cNvPr>
          <p:cNvSpPr txBox="1"/>
          <p:nvPr/>
        </p:nvSpPr>
        <p:spPr>
          <a:xfrm>
            <a:off x="5241559" y="1140625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Montserrat SemiBold" pitchFamily="2" charset="0"/>
              </a:rPr>
              <a:t>Lập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trình</a:t>
            </a:r>
            <a:r>
              <a:rPr lang="en-US">
                <a:latin typeface="Montserrat SemiBold" pitchFamily="2" charset="0"/>
              </a:rPr>
              <a:t> Socket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AD9D4-B97B-6BF7-E079-780621405F12}"/>
              </a:ext>
            </a:extLst>
          </p:cNvPr>
          <p:cNvSpPr txBox="1"/>
          <p:nvPr/>
        </p:nvSpPr>
        <p:spPr>
          <a:xfrm>
            <a:off x="6282452" y="2784864"/>
            <a:ext cx="393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giao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thức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mạng</a:t>
            </a:r>
            <a:r>
              <a:rPr lang="en-US">
                <a:latin typeface="Montserrat SemiBold" pitchFamily="2" charset="0"/>
              </a:rPr>
              <a:t>: TCP, UDP, DNS, HTTP, …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55650-ED5F-A89B-7C5B-E1A85108FA87}"/>
              </a:ext>
            </a:extLst>
          </p:cNvPr>
          <p:cNvSpPr txBox="1"/>
          <p:nvPr/>
        </p:nvSpPr>
        <p:spPr>
          <a:xfrm>
            <a:off x="6282452" y="4629585"/>
            <a:ext cx="389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err="1">
                <a:latin typeface="Montserrat SemiBold" pitchFamily="2" charset="0"/>
              </a:rPr>
              <a:t>Truyền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thông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trong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mạng</a:t>
            </a:r>
            <a:r>
              <a:rPr lang="en-US">
                <a:latin typeface="Montserrat SemiBold" pitchFamily="2" charset="0"/>
              </a:rPr>
              <a:t>: web, mail, file server, …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3EB048-48D1-09B9-6775-9AE9880929E0}"/>
              </a:ext>
            </a:extLst>
          </p:cNvPr>
          <p:cNvSpPr txBox="1">
            <a:spLocks/>
          </p:cNvSpPr>
          <p:nvPr/>
        </p:nvSpPr>
        <p:spPr>
          <a:xfrm>
            <a:off x="1029683" y="4604152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>
                <a:solidFill>
                  <a:srgbClr val="6325DE"/>
                </a:solidFill>
                <a:latin typeface="Montserrat Black" panose="00000A00000000000000" pitchFamily="2" charset="0"/>
              </a:rPr>
              <a:t>Mạng </a:t>
            </a:r>
            <a:r>
              <a:rPr lang="en-US" sz="3000" b="1" err="1">
                <a:solidFill>
                  <a:srgbClr val="6325DE"/>
                </a:solidFill>
                <a:latin typeface="Montserrat Black" panose="00000A00000000000000" pitchFamily="2" charset="0"/>
              </a:rPr>
              <a:t>máy</a:t>
            </a:r>
            <a:r>
              <a:rPr lang="en-US" sz="3000" b="1">
                <a:solidFill>
                  <a:srgbClr val="6325DE"/>
                </a:solidFill>
                <a:latin typeface="Montserrat Black" panose="00000A00000000000000" pitchFamily="2" charset="0"/>
              </a:rPr>
              <a:t> tính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8125B5-5B8A-183C-7005-E1C6B8E78C11}"/>
              </a:ext>
            </a:extLst>
          </p:cNvPr>
          <p:cNvGrpSpPr/>
          <p:nvPr/>
        </p:nvGrpSpPr>
        <p:grpSpPr>
          <a:xfrm>
            <a:off x="4751792" y="1345952"/>
            <a:ext cx="1422400" cy="3606800"/>
            <a:chOff x="3877733" y="1121834"/>
            <a:chExt cx="1422400" cy="3606800"/>
          </a:xfrm>
        </p:grpSpPr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AC4C2634-72BC-FF0A-BA19-DB0119E2DCE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6325D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0CCF4FA-027A-23F8-22E4-D23369358DD9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6325D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2703506C-39DA-F49C-250D-05A8B1C61586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3" y="3429000"/>
              <a:ext cx="1422400" cy="1299634"/>
            </a:xfrm>
            <a:prstGeom prst="bentConnector3">
              <a:avLst/>
            </a:prstGeom>
            <a:ln w="57150">
              <a:solidFill>
                <a:srgbClr val="6325D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112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B8F7-0B76-5A7A-B7B2-2914D49A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F2F03AB-3952-8673-A3DD-69EDE5BB2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1003" y="1862606"/>
            <a:ext cx="1330613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EF27DE9-1048-31B6-1F15-5BB0EA36A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B814600-C215-9FA1-CA5E-E72977A9E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15DF89-1D99-D998-35F5-FBF3F79189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B9A4B2FE-BF7A-8A89-C82D-89277C63D6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87EFC327-BCE8-C196-BDCA-81EA00A48A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EB65DD-0168-BEC6-2944-276285CCA2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A8CA0629-19B1-ADBD-1BD8-4EBA6B5E0E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4B69D635-0A49-7E3F-8FBB-8831D4A5E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7FE01A1-44BE-C7DE-FF9A-88B40D680D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21225DF-7AEF-2A40-3575-2C35EFC3BE0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AF4B10-0AB0-193C-003F-DBEABF899A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8A792F-BDE4-4E09-7A39-7B5A5CDBD7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05EFEF-E54B-CA3C-DA4E-817FF2D7FC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450F45-BD59-D85A-E51C-529786F7F8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83D766A-9EE6-83E7-60F3-E2281C9CC0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115218B7-A9A1-E581-039E-BA914343A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12385821" y="2228367"/>
            <a:ext cx="1330613" cy="1320801"/>
          </a:xfrm>
          <a:prstGeom prst="rect">
            <a:avLst/>
          </a:prstGeom>
        </p:spPr>
      </p:pic>
      <p:pic>
        <p:nvPicPr>
          <p:cNvPr id="3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BC7E6657-B4BC-2E57-2B0B-8D5C8B202E0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3"/>
            <a:ext cx="1682340" cy="1715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FD4D6-5C7D-CE13-EC45-B7BFEF898336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900B92-F706-7BE5-7378-121AECC85741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6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CF218-FBE3-175E-BFF5-0EC7DE8FB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B3A6CEC-AF57-D53E-C79F-A5D889632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 rot="10800000">
            <a:off x="795618" y="984624"/>
            <a:ext cx="4434840" cy="4402137"/>
          </a:xfrm>
          <a:prstGeom prst="rect">
            <a:avLst/>
          </a:prstGeom>
        </p:spPr>
      </p:pic>
      <p:pic>
        <p:nvPicPr>
          <p:cNvPr id="3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8BFBEC82-04F3-5CFC-8077-6CF60BB66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759211" y="497169"/>
            <a:ext cx="4434840" cy="4402137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AD8D0650-1469-9333-7A93-19CCDF0E092B}"/>
              </a:ext>
            </a:extLst>
          </p:cNvPr>
          <p:cNvSpPr/>
          <p:nvPr/>
        </p:nvSpPr>
        <p:spPr>
          <a:xfrm>
            <a:off x="6095751" y="853391"/>
            <a:ext cx="4140200" cy="1007533"/>
          </a:xfrm>
          <a:prstGeom prst="round2DiagRect">
            <a:avLst/>
          </a:prstGeom>
          <a:noFill/>
          <a:ln w="57150">
            <a:solidFill>
              <a:srgbClr val="0097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A342552C-0319-B6D2-59DA-D44587B30C2C}"/>
              </a:ext>
            </a:extLst>
          </p:cNvPr>
          <p:cNvSpPr/>
          <p:nvPr/>
        </p:nvSpPr>
        <p:spPr>
          <a:xfrm>
            <a:off x="6095751" y="2615470"/>
            <a:ext cx="4140200" cy="1007533"/>
          </a:xfrm>
          <a:prstGeom prst="round2DiagRect">
            <a:avLst/>
          </a:prstGeom>
          <a:noFill/>
          <a:ln w="57150">
            <a:solidFill>
              <a:srgbClr val="0097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0F530E0F-F4D5-8FA8-DF7A-C84FF8B836E4}"/>
              </a:ext>
            </a:extLst>
          </p:cNvPr>
          <p:cNvSpPr/>
          <p:nvPr/>
        </p:nvSpPr>
        <p:spPr>
          <a:xfrm>
            <a:off x="6095751" y="4460191"/>
            <a:ext cx="4140200" cy="1007533"/>
          </a:xfrm>
          <a:prstGeom prst="round2DiagRect">
            <a:avLst/>
          </a:prstGeom>
          <a:noFill/>
          <a:ln w="57150">
            <a:solidFill>
              <a:srgbClr val="0097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CD3133-5DB5-4A6B-1AFD-0EA8834C7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3648996" y="4148608"/>
            <a:ext cx="810015" cy="775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A4A22-506A-4F6C-6A2A-14892718F1B3}"/>
              </a:ext>
            </a:extLst>
          </p:cNvPr>
          <p:cNvSpPr txBox="1"/>
          <p:nvPr/>
        </p:nvSpPr>
        <p:spPr>
          <a:xfrm>
            <a:off x="6163960" y="894523"/>
            <a:ext cx="4053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err="1">
                <a:latin typeface="Montserrat SemiBold" pitchFamily="2" charset="0"/>
              </a:rPr>
              <a:t>Khái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niệm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err="1">
                <a:latin typeface="Montserrat SemiBold" pitchFamily="2" charset="0"/>
              </a:rPr>
              <a:t>đặc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điểm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bảo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mật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trên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không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gian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mạng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dirty="0" err="1">
                <a:latin typeface="Montserrat SemiBold" pitchFamily="2" charset="0"/>
              </a:rPr>
              <a:t>cơ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chế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hoạt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động</a:t>
            </a:r>
            <a:r>
              <a:rPr lang="en-US">
                <a:latin typeface="Montserrat SemiBold" pitchFamily="2" charset="0"/>
              </a:rPr>
              <a:t> firewall, router, …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DE629-E895-218F-8B97-95E6AAD15FD5}"/>
              </a:ext>
            </a:extLst>
          </p:cNvPr>
          <p:cNvSpPr txBox="1"/>
          <p:nvPr/>
        </p:nvSpPr>
        <p:spPr>
          <a:xfrm>
            <a:off x="6182163" y="2796070"/>
            <a:ext cx="393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phương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pháp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bảo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mật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ứng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dụng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mạng</a:t>
            </a:r>
            <a:r>
              <a:rPr lang="en-US">
                <a:latin typeface="Montserrat SemiBold" pitchFamily="2" charset="0"/>
              </a:rPr>
              <a:t>: </a:t>
            </a:r>
            <a:r>
              <a:rPr lang="en-US" err="1">
                <a:latin typeface="Montserrat SemiBold" pitchFamily="2" charset="0"/>
              </a:rPr>
              <a:t>xác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thực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err="1">
                <a:latin typeface="Montserrat SemiBold" pitchFamily="2" charset="0"/>
              </a:rPr>
              <a:t>mã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hóa</a:t>
            </a:r>
            <a:r>
              <a:rPr lang="en-US">
                <a:latin typeface="Montserrat SemiBold" pitchFamily="2" charset="0"/>
              </a:rPr>
              <a:t> 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D28C1-3DB0-DD12-F3A5-7D02F53AC66D}"/>
              </a:ext>
            </a:extLst>
          </p:cNvPr>
          <p:cNvSpPr txBox="1"/>
          <p:nvPr/>
        </p:nvSpPr>
        <p:spPr>
          <a:xfrm>
            <a:off x="6179782" y="4640791"/>
            <a:ext cx="397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err="1">
                <a:latin typeface="Montserrat SemiBold" pitchFamily="2" charset="0"/>
              </a:rPr>
              <a:t>Áp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dụng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biện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pháp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bảo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mật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vào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ứng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dụng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6C400-DA51-03F6-13DF-42B438D61083}"/>
              </a:ext>
            </a:extLst>
          </p:cNvPr>
          <p:cNvSpPr txBox="1">
            <a:spLocks/>
          </p:cNvSpPr>
          <p:nvPr/>
        </p:nvSpPr>
        <p:spPr>
          <a:xfrm>
            <a:off x="907099" y="4714997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err="1">
                <a:solidFill>
                  <a:srgbClr val="0097FE"/>
                </a:solidFill>
                <a:latin typeface="Montserrat Black" panose="00000A00000000000000" pitchFamily="2" charset="0"/>
              </a:rPr>
              <a:t>Bảo</a:t>
            </a:r>
            <a:r>
              <a:rPr lang="en-US" sz="3000" b="1">
                <a:solidFill>
                  <a:srgbClr val="0097FE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0097FE"/>
                </a:solidFill>
                <a:latin typeface="Montserrat Black" panose="00000A00000000000000" pitchFamily="2" charset="0"/>
              </a:rPr>
              <a:t>mật</a:t>
            </a:r>
            <a:endParaRPr lang="en-US" sz="3000" b="1">
              <a:solidFill>
                <a:srgbClr val="0097FE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C3861-765C-B9C1-2337-E7F234DA8986}"/>
              </a:ext>
            </a:extLst>
          </p:cNvPr>
          <p:cNvGrpSpPr/>
          <p:nvPr/>
        </p:nvGrpSpPr>
        <p:grpSpPr>
          <a:xfrm>
            <a:off x="4749551" y="1357158"/>
            <a:ext cx="1346200" cy="3606800"/>
            <a:chOff x="3873161" y="1121834"/>
            <a:chExt cx="1426972" cy="3606800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05D78C4-4ED5-E115-1A5E-306F7A12DD9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0097F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4931621-FE0B-0FCF-C4FF-4E41574FD0A8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0097F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59981CC-C741-CD2E-9201-4EC38FB80197}"/>
                </a:ext>
              </a:extLst>
            </p:cNvPr>
            <p:cNvCxnSpPr>
              <a:cxnSpLocks/>
            </p:cNvCxnSpPr>
            <p:nvPr/>
          </p:nvCxnSpPr>
          <p:spPr>
            <a:xfrm>
              <a:off x="3873161" y="3429000"/>
              <a:ext cx="1426972" cy="1299634"/>
            </a:xfrm>
            <a:prstGeom prst="bentConnector3">
              <a:avLst/>
            </a:prstGeom>
            <a:ln w="57150">
              <a:solidFill>
                <a:srgbClr val="0097F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61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4D373-75E4-9C58-0D64-638F2969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hai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D431CFB-FBC6-45A6-DAC3-B01EA199C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3844"/>
            <a:ext cx="1380641" cy="1526965"/>
          </a:xfrm>
          <a:prstGeom prst="rect">
            <a:avLst/>
          </a:prstGeom>
        </p:spPr>
      </p:pic>
      <p:pic>
        <p:nvPicPr>
          <p:cNvPr id="4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8C5DB9E-BA66-DCDF-8DCD-71F1FF627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1003" y="1862606"/>
            <a:ext cx="1330613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F2E53E8-4166-C546-FFAE-B680FF53D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22AE2F52-3122-E73F-3E66-54DBA17EF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DB6C0B-D5CF-D96E-E24C-3D7A090B7F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84B72D6A-9ADD-B69A-4228-478679ABF4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20714296-40EF-D148-1054-4456A402F5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CA39D5-DC99-5FB3-CC34-D3CDB6231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3E087EEB-B65A-C5F6-99BA-36392ABAC7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11FDE292-E00F-DB8C-E804-B9262D0487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F59D170-A479-564A-1475-D03EA44913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463FA6F-5221-CC65-027E-6EAB5365BC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4F71BD-2C82-BD02-DAA8-750B3E23BF1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E897FF-A96B-71C3-86D0-3F357784AC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1BCBD1D7-8134-6DA5-7970-BA0A0582C44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CA431F-A527-B68D-0502-7F459B4446F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!! ba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AF5D53-CE78-5B7C-1538-5BB568BE2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B5759F9-B03E-EF00-53C5-5B0834827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12385821" y="2228367"/>
            <a:ext cx="1330613" cy="1320801"/>
          </a:xfrm>
          <a:prstGeom prst="rect">
            <a:avLst/>
          </a:prstGeom>
        </p:spPr>
      </p:pic>
      <p:pic>
        <p:nvPicPr>
          <p:cNvPr id="3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2A083AD5-8280-F2A0-F385-125C4FCF1B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3"/>
            <a:ext cx="1682340" cy="1715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7AB76-38FE-608E-506A-A9B1B3D7353B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16D97E-DD04-1E7B-BB24-E8750F5AEC4F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7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0475F-A3D1-FDC0-0EFC-AFBB104C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hai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F635B1-994E-AB6C-608B-BACDAD246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 rot="10800000">
            <a:off x="539002" y="324971"/>
            <a:ext cx="4512733" cy="4991005"/>
          </a:xfrm>
          <a:prstGeom prst="rect">
            <a:avLst/>
          </a:prstGeom>
        </p:spPr>
      </p:pic>
      <p:pic>
        <p:nvPicPr>
          <p:cNvPr id="4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681B42-2E66-9F31-255E-D70B4F7C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672353" y="713380"/>
            <a:ext cx="4512733" cy="4991005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CABE6E3-D505-E376-F565-60F7568574A8}"/>
              </a:ext>
            </a:extLst>
          </p:cNvPr>
          <p:cNvSpPr/>
          <p:nvPr/>
        </p:nvSpPr>
        <p:spPr>
          <a:xfrm>
            <a:off x="5972486" y="943038"/>
            <a:ext cx="4140200" cy="1007533"/>
          </a:xfrm>
          <a:prstGeom prst="round2DiagRect">
            <a:avLst/>
          </a:prstGeom>
          <a:noFill/>
          <a:ln w="57150">
            <a:solidFill>
              <a:srgbClr val="00A4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C64ACB65-5124-EDCD-072E-52F89951E5CD}"/>
              </a:ext>
            </a:extLst>
          </p:cNvPr>
          <p:cNvSpPr/>
          <p:nvPr/>
        </p:nvSpPr>
        <p:spPr>
          <a:xfrm>
            <a:off x="5972486" y="2705117"/>
            <a:ext cx="4140200" cy="1007533"/>
          </a:xfrm>
          <a:prstGeom prst="round2DiagRect">
            <a:avLst/>
          </a:prstGeom>
          <a:noFill/>
          <a:ln w="57150">
            <a:solidFill>
              <a:srgbClr val="00A4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EAC33F6F-1380-231F-9C44-075DF8FE296F}"/>
              </a:ext>
            </a:extLst>
          </p:cNvPr>
          <p:cNvSpPr/>
          <p:nvPr/>
        </p:nvSpPr>
        <p:spPr>
          <a:xfrm>
            <a:off x="5972486" y="4549838"/>
            <a:ext cx="4140200" cy="1007533"/>
          </a:xfrm>
          <a:prstGeom prst="round2DiagRect">
            <a:avLst/>
          </a:prstGeom>
          <a:noFill/>
          <a:ln w="57150">
            <a:solidFill>
              <a:srgbClr val="00A4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!! ba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B9FB02-2ADA-9D8C-A16E-DBFA7F9C5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3597795" y="4255517"/>
            <a:ext cx="763351" cy="840421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04B05-C80E-24F1-6324-85F28D54B456}"/>
              </a:ext>
            </a:extLst>
          </p:cNvPr>
          <p:cNvSpPr txBox="1"/>
          <p:nvPr/>
        </p:nvSpPr>
        <p:spPr>
          <a:xfrm>
            <a:off x="6153855" y="988083"/>
            <a:ext cx="377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phương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pháp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bẻ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khóa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bảo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mật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và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một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số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hệ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mã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hóa</a:t>
            </a:r>
            <a:r>
              <a:rPr lang="en-US">
                <a:latin typeface="Montserrat SemiBold" pitchFamily="2" charset="0"/>
              </a:rPr>
              <a:t>: RSA, Playfair…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9F124-C550-FA5E-4535-D416584C3B62}"/>
              </a:ext>
            </a:extLst>
          </p:cNvPr>
          <p:cNvSpPr txBox="1"/>
          <p:nvPr/>
        </p:nvSpPr>
        <p:spPr>
          <a:xfrm>
            <a:off x="6153854" y="2885716"/>
            <a:ext cx="377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Montserrat SemiBold" pitchFamily="2" charset="0"/>
              </a:rPr>
              <a:t>Mã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hóa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bất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đối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xứng</a:t>
            </a:r>
            <a:r>
              <a:rPr lang="en-US">
                <a:latin typeface="Montserrat SemiBold" pitchFamily="2" charset="0"/>
              </a:rPr>
              <a:t>: </a:t>
            </a:r>
            <a:r>
              <a:rPr lang="en-US" err="1">
                <a:latin typeface="Montserrat SemiBold" pitchFamily="2" charset="0"/>
              </a:rPr>
              <a:t>được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ứng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dụng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nhiều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nhất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56F53-80CC-51C1-6A70-A5D281AB265F}"/>
              </a:ext>
            </a:extLst>
          </p:cNvPr>
          <p:cNvSpPr txBox="1"/>
          <p:nvPr/>
        </p:nvSpPr>
        <p:spPr>
          <a:xfrm>
            <a:off x="6209865" y="4634040"/>
            <a:ext cx="380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Montserrat SemiBold" pitchFamily="2" charset="0"/>
              </a:rPr>
              <a:t>Mã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hoá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đối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xứng</a:t>
            </a:r>
            <a:r>
              <a:rPr lang="en-US">
                <a:latin typeface="Montserrat SemiBold" pitchFamily="2" charset="0"/>
              </a:rPr>
              <a:t>: </a:t>
            </a:r>
            <a:r>
              <a:rPr lang="en-US" err="1">
                <a:latin typeface="Montserrat SemiBold" pitchFamily="2" charset="0"/>
              </a:rPr>
              <a:t>bổ</a:t>
            </a:r>
            <a:r>
              <a:rPr lang="en-US">
                <a:latin typeface="Montserrat SemiBold" pitchFamily="2" charset="0"/>
              </a:rPr>
              <a:t> sung, </a:t>
            </a:r>
            <a:r>
              <a:rPr lang="en-US" err="1">
                <a:latin typeface="Montserrat SemiBold" pitchFamily="2" charset="0"/>
              </a:rPr>
              <a:t>kết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hợp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với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kiểu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khác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để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tăng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hiệu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quả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1930A1-907E-ED08-B235-3B43B03D4D10}"/>
              </a:ext>
            </a:extLst>
          </p:cNvPr>
          <p:cNvSpPr txBox="1">
            <a:spLocks/>
          </p:cNvSpPr>
          <p:nvPr/>
        </p:nvSpPr>
        <p:spPr>
          <a:xfrm>
            <a:off x="783834" y="4885607"/>
            <a:ext cx="4267901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err="1">
                <a:solidFill>
                  <a:srgbClr val="00A443"/>
                </a:solidFill>
                <a:latin typeface="Montserrat Black" panose="00000A00000000000000" pitchFamily="2" charset="0"/>
              </a:rPr>
              <a:t>Bảo</a:t>
            </a:r>
            <a:r>
              <a:rPr lang="en-US" sz="3000" b="1">
                <a:solidFill>
                  <a:srgbClr val="00A44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00A443"/>
                </a:solidFill>
                <a:latin typeface="Montserrat Black" panose="00000A00000000000000" pitchFamily="2" charset="0"/>
              </a:rPr>
              <a:t>vệ</a:t>
            </a:r>
            <a:r>
              <a:rPr lang="en-US" sz="3000" b="1">
                <a:solidFill>
                  <a:srgbClr val="00A44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00A443"/>
                </a:solidFill>
                <a:latin typeface="Montserrat Black" panose="00000A00000000000000" pitchFamily="2" charset="0"/>
              </a:rPr>
              <a:t>dữ</a:t>
            </a:r>
            <a:r>
              <a:rPr lang="en-US" sz="3000" b="1">
                <a:solidFill>
                  <a:srgbClr val="00A44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00A443"/>
                </a:solidFill>
                <a:latin typeface="Montserrat Black" panose="00000A00000000000000" pitchFamily="2" charset="0"/>
              </a:rPr>
              <a:t>liệu</a:t>
            </a:r>
            <a:r>
              <a:rPr lang="en-US" sz="3000" b="1">
                <a:solidFill>
                  <a:srgbClr val="00A443"/>
                </a:solidFill>
                <a:latin typeface="Montserrat Black" panose="00000A00000000000000" pitchFamily="2" charset="0"/>
              </a:rPr>
              <a:t> </a:t>
            </a:r>
          </a:p>
          <a:p>
            <a:pPr algn="ctr"/>
            <a:r>
              <a:rPr lang="en-US" sz="3000" b="1">
                <a:solidFill>
                  <a:srgbClr val="00A443"/>
                </a:solidFill>
                <a:latin typeface="Montserrat Black" panose="00000A00000000000000" pitchFamily="2" charset="0"/>
              </a:rPr>
              <a:t>&amp; </a:t>
            </a:r>
            <a:r>
              <a:rPr lang="en-US" sz="3000" b="1" err="1">
                <a:solidFill>
                  <a:srgbClr val="00A443"/>
                </a:solidFill>
                <a:latin typeface="Montserrat Black" panose="00000A00000000000000" pitchFamily="2" charset="0"/>
              </a:rPr>
              <a:t>mã</a:t>
            </a:r>
            <a:r>
              <a:rPr lang="en-US" sz="3000" b="1">
                <a:solidFill>
                  <a:srgbClr val="00A44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00A443"/>
                </a:solidFill>
                <a:latin typeface="Montserrat Black" panose="00000A00000000000000" pitchFamily="2" charset="0"/>
              </a:rPr>
              <a:t>hóa</a:t>
            </a:r>
            <a:endParaRPr lang="en-US" sz="3000" b="1">
              <a:solidFill>
                <a:srgbClr val="00A443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4C46F2-2570-14FD-D5ED-D1C413297986}"/>
              </a:ext>
            </a:extLst>
          </p:cNvPr>
          <p:cNvGrpSpPr/>
          <p:nvPr/>
        </p:nvGrpSpPr>
        <p:grpSpPr>
          <a:xfrm>
            <a:off x="4541620" y="1446805"/>
            <a:ext cx="1430866" cy="3606800"/>
            <a:chOff x="3869267" y="1121834"/>
            <a:chExt cx="1430866" cy="3606800"/>
          </a:xfrm>
        </p:grpSpPr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09DEC88C-8388-580B-677B-256257FA75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00A44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15F07C2-D3E9-0708-84A9-7FDDAEA505E2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00A44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507F83F-944F-AC87-DE09-22DE7294810E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7" y="3429000"/>
              <a:ext cx="1430866" cy="1299634"/>
            </a:xfrm>
            <a:prstGeom prst="bentConnector3">
              <a:avLst/>
            </a:prstGeom>
            <a:ln w="57150">
              <a:solidFill>
                <a:srgbClr val="00A44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18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C246B-F2C1-9DCB-DDC8-12B4C1036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hai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C756193-A125-5F5E-CA79-B1522046A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3844"/>
            <a:ext cx="1380641" cy="1526965"/>
          </a:xfrm>
          <a:prstGeom prst="rect">
            <a:avLst/>
          </a:prstGeom>
        </p:spPr>
      </p:pic>
      <p:pic>
        <p:nvPicPr>
          <p:cNvPr id="4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F00DE33C-34CE-CCB6-8228-93F928E861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1003" y="1862606"/>
            <a:ext cx="1330613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A7EDA63-6E2C-FAA9-D51C-D7A9C0D92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38AD4583-E6DE-CCA2-BACB-73EF258E6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FC4149-16ED-5DF8-EC3C-A0920341E7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6D5AA89B-D3B8-AEA7-EFC1-04309C40CD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8B791997-44C4-AC9C-B8B7-D0ECB5E3ED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28D203-31EB-2000-9A35-3476F4E02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8B51F1DD-0FF4-DA49-1D23-437795F73C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676ADE57-C0CD-61DE-AF34-8E0F88DDFD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ABD149-1912-A534-1B62-4542334898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A02784-730E-8DBF-9E67-0E2D1EE0FD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1D8B36-EBFC-EE5D-B4A6-FCBC6AA7F8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BDCAD23-E03C-BDB7-E93C-28BA066DC4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DAE40D05-D6DA-47F8-B5AA-51229D4447B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5714E8-761A-2C2B-14D8-1F758C3B93E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!! ba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E12FC2-FD05-106D-5EAE-22CE0FAFB08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C8AB3E5E-CC91-04C3-6894-F6D3BC33B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12385821" y="2228367"/>
            <a:ext cx="1330613" cy="1320801"/>
          </a:xfrm>
          <a:prstGeom prst="rect">
            <a:avLst/>
          </a:prstGeom>
        </p:spPr>
      </p:pic>
      <p:pic>
        <p:nvPicPr>
          <p:cNvPr id="3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3802EA8C-A9C9-9200-AFC0-68F8F77695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3"/>
            <a:ext cx="1682340" cy="1715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4DF14-F40C-A8A5-A72A-8AC72FE5B16E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7AA4DD-1593-C7D7-7830-1D9F1BB8316A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6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80E38C7E-1C1A-B5AB-155F-EF29BB74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7">
            <a:extLst>
              <a:ext uri="{FF2B5EF4-FFF2-40B4-BE49-F238E27FC236}">
                <a16:creationId xmlns:a16="http://schemas.microsoft.com/office/drawing/2014/main" id="{6BC10AB3-29A9-955C-802B-67BEF19BD0B4}"/>
              </a:ext>
            </a:extLst>
          </p:cNvPr>
          <p:cNvGrpSpPr/>
          <p:nvPr/>
        </p:nvGrpSpPr>
        <p:grpSpPr>
          <a:xfrm>
            <a:off x="-715118" y="4974422"/>
            <a:ext cx="2627495" cy="2627495"/>
            <a:chOff x="5011025" y="717478"/>
            <a:chExt cx="1970621" cy="1970621"/>
          </a:xfrm>
        </p:grpSpPr>
        <p:sp>
          <p:nvSpPr>
            <p:cNvPr id="428" name="Google Shape;428;p27">
              <a:extLst>
                <a:ext uri="{FF2B5EF4-FFF2-40B4-BE49-F238E27FC236}">
                  <a16:creationId xmlns:a16="http://schemas.microsoft.com/office/drawing/2014/main" id="{1C4D7DC2-C7DF-6576-BD60-AF52978550E3}"/>
                </a:ext>
              </a:extLst>
            </p:cNvPr>
            <p:cNvSpPr/>
            <p:nvPr/>
          </p:nvSpPr>
          <p:spPr>
            <a:xfrm rot="-2700000">
              <a:off x="5299616" y="1006069"/>
              <a:ext cx="1393440" cy="1393440"/>
            </a:xfrm>
            <a:custGeom>
              <a:avLst/>
              <a:gdLst/>
              <a:ahLst/>
              <a:cxnLst/>
              <a:rect l="l" t="t" r="r" b="b"/>
              <a:pathLst>
                <a:path w="1220199" h="1220199" extrusionOk="0">
                  <a:moveTo>
                    <a:pt x="1220200" y="610100"/>
                  </a:moveTo>
                  <a:cubicBezTo>
                    <a:pt x="1220200" y="947049"/>
                    <a:pt x="947049" y="1220200"/>
                    <a:pt x="610100" y="1220200"/>
                  </a:cubicBezTo>
                  <a:cubicBezTo>
                    <a:pt x="273151" y="1220200"/>
                    <a:pt x="0" y="947049"/>
                    <a:pt x="0" y="610100"/>
                  </a:cubicBezTo>
                  <a:cubicBezTo>
                    <a:pt x="0" y="273151"/>
                    <a:pt x="273151" y="0"/>
                    <a:pt x="610100" y="0"/>
                  </a:cubicBezTo>
                  <a:cubicBezTo>
                    <a:pt x="947049" y="0"/>
                    <a:pt x="1220200" y="273151"/>
                    <a:pt x="1220200" y="610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27">
              <a:extLst>
                <a:ext uri="{FF2B5EF4-FFF2-40B4-BE49-F238E27FC236}">
                  <a16:creationId xmlns:a16="http://schemas.microsoft.com/office/drawing/2014/main" id="{16BB2F68-26E1-D977-B63D-C7FE29889364}"/>
                </a:ext>
              </a:extLst>
            </p:cNvPr>
            <p:cNvGrpSpPr/>
            <p:nvPr/>
          </p:nvGrpSpPr>
          <p:grpSpPr>
            <a:xfrm>
              <a:off x="5394413" y="913588"/>
              <a:ext cx="1243286" cy="1502962"/>
              <a:chOff x="5927647" y="1361630"/>
              <a:chExt cx="1089550" cy="1317117"/>
            </a:xfrm>
          </p:grpSpPr>
          <p:sp>
            <p:nvSpPr>
              <p:cNvPr id="430" name="Google Shape;430;p27">
                <a:extLst>
                  <a:ext uri="{FF2B5EF4-FFF2-40B4-BE49-F238E27FC236}">
                    <a16:creationId xmlns:a16="http://schemas.microsoft.com/office/drawing/2014/main" id="{5FE14242-AE40-814A-D40E-08F1AC471CD4}"/>
                  </a:ext>
                </a:extLst>
              </p:cNvPr>
              <p:cNvSpPr/>
              <p:nvPr/>
            </p:nvSpPr>
            <p:spPr>
              <a:xfrm>
                <a:off x="6072721" y="1990680"/>
                <a:ext cx="802385" cy="510594"/>
              </a:xfrm>
              <a:custGeom>
                <a:avLst/>
                <a:gdLst/>
                <a:ahLst/>
                <a:cxnLst/>
                <a:rect l="l" t="t" r="r" b="b"/>
                <a:pathLst>
                  <a:path w="802385" h="510594" extrusionOk="0">
                    <a:moveTo>
                      <a:pt x="340639" y="0"/>
                    </a:moveTo>
                    <a:lnTo>
                      <a:pt x="461777" y="0"/>
                    </a:lnTo>
                    <a:cubicBezTo>
                      <a:pt x="649781" y="0"/>
                      <a:pt x="802385" y="152636"/>
                      <a:pt x="802385" y="340608"/>
                    </a:cubicBezTo>
                    <a:lnTo>
                      <a:pt x="802385" y="510595"/>
                    </a:lnTo>
                    <a:lnTo>
                      <a:pt x="0" y="510595"/>
                    </a:lnTo>
                    <a:lnTo>
                      <a:pt x="0" y="340608"/>
                    </a:lnTo>
                    <a:cubicBezTo>
                      <a:pt x="0" y="152604"/>
                      <a:pt x="152636" y="0"/>
                      <a:pt x="340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7">
                <a:extLst>
                  <a:ext uri="{FF2B5EF4-FFF2-40B4-BE49-F238E27FC236}">
                    <a16:creationId xmlns:a16="http://schemas.microsoft.com/office/drawing/2014/main" id="{80D8F350-AD07-7CE5-6FDB-36090BC9AD7A}"/>
                  </a:ext>
                </a:extLst>
              </p:cNvPr>
              <p:cNvSpPr/>
              <p:nvPr/>
            </p:nvSpPr>
            <p:spPr>
              <a:xfrm>
                <a:off x="6355852" y="1915885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7">
                <a:extLst>
                  <a:ext uri="{FF2B5EF4-FFF2-40B4-BE49-F238E27FC236}">
                    <a16:creationId xmlns:a16="http://schemas.microsoft.com/office/drawing/2014/main" id="{4DF04B7C-5DB3-03E5-42CD-1635040E7A3F}"/>
                  </a:ext>
                </a:extLst>
              </p:cNvPr>
              <p:cNvSpPr/>
              <p:nvPr/>
            </p:nvSpPr>
            <p:spPr>
              <a:xfrm>
                <a:off x="6355852" y="1915885"/>
                <a:ext cx="216614" cy="98420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98420" extrusionOk="0">
                    <a:moveTo>
                      <a:pt x="54748" y="79712"/>
                    </a:moveTo>
                    <a:cubicBezTo>
                      <a:pt x="107752" y="93003"/>
                      <a:pt x="162183" y="99251"/>
                      <a:pt x="216615" y="98332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3440"/>
                    </a:lnTo>
                    <a:cubicBezTo>
                      <a:pt x="18017" y="69593"/>
                      <a:pt x="36288" y="75081"/>
                      <a:pt x="54748" y="79712"/>
                    </a:cubicBezTo>
                    <a:close/>
                  </a:path>
                </a:pathLst>
              </a:custGeom>
              <a:solidFill>
                <a:srgbClr val="7B462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7">
                <a:extLst>
                  <a:ext uri="{FF2B5EF4-FFF2-40B4-BE49-F238E27FC236}">
                    <a16:creationId xmlns:a16="http://schemas.microsoft.com/office/drawing/2014/main" id="{93BDC67D-3759-65B2-589D-26B34EB18174}"/>
                  </a:ext>
                </a:extLst>
              </p:cNvPr>
              <p:cNvSpPr/>
              <p:nvPr/>
            </p:nvSpPr>
            <p:spPr>
              <a:xfrm>
                <a:off x="6558859" y="1573627"/>
                <a:ext cx="314629" cy="346854"/>
              </a:xfrm>
              <a:custGeom>
                <a:avLst/>
                <a:gdLst/>
                <a:ahLst/>
                <a:cxnLst/>
                <a:rect l="l" t="t" r="r" b="b"/>
                <a:pathLst>
                  <a:path w="314629" h="346854" extrusionOk="0">
                    <a:moveTo>
                      <a:pt x="32" y="339529"/>
                    </a:moveTo>
                    <a:cubicBezTo>
                      <a:pt x="96872" y="353740"/>
                      <a:pt x="199740" y="355865"/>
                      <a:pt x="314629" y="264258"/>
                    </a:cubicBezTo>
                    <a:cubicBezTo>
                      <a:pt x="262482" y="189875"/>
                      <a:pt x="205608" y="114318"/>
                      <a:pt x="214870" y="23948"/>
                    </a:cubicBezTo>
                    <a:lnTo>
                      <a:pt x="58777" y="0"/>
                    </a:lnTo>
                    <a:lnTo>
                      <a:pt x="0" y="3395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7">
                <a:extLst>
                  <a:ext uri="{FF2B5EF4-FFF2-40B4-BE49-F238E27FC236}">
                    <a16:creationId xmlns:a16="http://schemas.microsoft.com/office/drawing/2014/main" id="{C6FAD229-0406-8231-AAFD-E09C92FA21D9}"/>
                  </a:ext>
                </a:extLst>
              </p:cNvPr>
              <p:cNvSpPr/>
              <p:nvPr/>
            </p:nvSpPr>
            <p:spPr>
              <a:xfrm>
                <a:off x="5977275" y="1385371"/>
                <a:ext cx="457223" cy="564231"/>
              </a:xfrm>
              <a:custGeom>
                <a:avLst/>
                <a:gdLst/>
                <a:ahLst/>
                <a:cxnLst/>
                <a:rect l="l" t="t" r="r" b="b"/>
                <a:pathLst>
                  <a:path w="457223" h="564231" extrusionOk="0">
                    <a:moveTo>
                      <a:pt x="221056" y="65723"/>
                    </a:moveTo>
                    <a:cubicBezTo>
                      <a:pt x="178361" y="113842"/>
                      <a:pt x="133636" y="326809"/>
                      <a:pt x="0" y="444204"/>
                    </a:cubicBezTo>
                    <a:cubicBezTo>
                      <a:pt x="42790" y="461333"/>
                      <a:pt x="115143" y="498952"/>
                      <a:pt x="157933" y="516081"/>
                    </a:cubicBezTo>
                    <a:cubicBezTo>
                      <a:pt x="172302" y="501966"/>
                      <a:pt x="186640" y="487882"/>
                      <a:pt x="201009" y="473767"/>
                    </a:cubicBezTo>
                    <a:cubicBezTo>
                      <a:pt x="197805" y="492767"/>
                      <a:pt x="194601" y="511767"/>
                      <a:pt x="191398" y="530736"/>
                    </a:cubicBezTo>
                    <a:cubicBezTo>
                      <a:pt x="271839" y="564232"/>
                      <a:pt x="338292" y="564232"/>
                      <a:pt x="384571" y="564232"/>
                    </a:cubicBezTo>
                    <a:cubicBezTo>
                      <a:pt x="422128" y="450833"/>
                      <a:pt x="445854" y="332899"/>
                      <a:pt x="455053" y="213791"/>
                    </a:cubicBezTo>
                    <a:cubicBezTo>
                      <a:pt x="458352" y="171064"/>
                      <a:pt x="459621" y="127037"/>
                      <a:pt x="445886" y="86436"/>
                    </a:cubicBezTo>
                    <a:cubicBezTo>
                      <a:pt x="405982" y="-31340"/>
                      <a:pt x="296454" y="-19287"/>
                      <a:pt x="221056" y="657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7">
                <a:extLst>
                  <a:ext uri="{FF2B5EF4-FFF2-40B4-BE49-F238E27FC236}">
                    <a16:creationId xmlns:a16="http://schemas.microsoft.com/office/drawing/2014/main" id="{7CF4BACD-341A-5276-2124-A9B25FD189E9}"/>
                  </a:ext>
                </a:extLst>
              </p:cNvPr>
              <p:cNvSpPr/>
              <p:nvPr/>
            </p:nvSpPr>
            <p:spPr>
              <a:xfrm>
                <a:off x="6182376" y="1520909"/>
                <a:ext cx="582757" cy="469770"/>
              </a:xfrm>
              <a:custGeom>
                <a:avLst/>
                <a:gdLst/>
                <a:ahLst/>
                <a:cxnLst/>
                <a:rect l="l" t="t" r="r" b="b"/>
                <a:pathLst>
                  <a:path w="582757" h="469770" extrusionOk="0">
                    <a:moveTo>
                      <a:pt x="356563" y="469771"/>
                    </a:moveTo>
                    <a:lnTo>
                      <a:pt x="283131" y="469771"/>
                    </a:lnTo>
                    <a:cubicBezTo>
                      <a:pt x="62615" y="469771"/>
                      <a:pt x="0" y="343019"/>
                      <a:pt x="0" y="186640"/>
                    </a:cubicBezTo>
                    <a:lnTo>
                      <a:pt x="0" y="76096"/>
                    </a:lnTo>
                    <a:cubicBezTo>
                      <a:pt x="0" y="34067"/>
                      <a:pt x="34067" y="0"/>
                      <a:pt x="76096" y="0"/>
                    </a:cubicBezTo>
                    <a:lnTo>
                      <a:pt x="504282" y="0"/>
                    </a:lnTo>
                    <a:cubicBezTo>
                      <a:pt x="546311" y="0"/>
                      <a:pt x="580378" y="34067"/>
                      <a:pt x="580378" y="76096"/>
                    </a:cubicBezTo>
                    <a:lnTo>
                      <a:pt x="580378" y="186640"/>
                    </a:lnTo>
                    <a:cubicBezTo>
                      <a:pt x="580378" y="343019"/>
                      <a:pt x="622058" y="469771"/>
                      <a:pt x="356563" y="46977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7">
                <a:extLst>
                  <a:ext uri="{FF2B5EF4-FFF2-40B4-BE49-F238E27FC236}">
                    <a16:creationId xmlns:a16="http://schemas.microsoft.com/office/drawing/2014/main" id="{952EEC62-61C2-7EC6-87D1-3CE89E4729D5}"/>
                  </a:ext>
                </a:extLst>
              </p:cNvPr>
              <p:cNvSpPr/>
              <p:nvPr/>
            </p:nvSpPr>
            <p:spPr>
              <a:xfrm>
                <a:off x="6172860" y="1483860"/>
                <a:ext cx="122026" cy="252585"/>
              </a:xfrm>
              <a:custGeom>
                <a:avLst/>
                <a:gdLst/>
                <a:ahLst/>
                <a:cxnLst/>
                <a:rect l="l" t="t" r="r" b="b"/>
                <a:pathLst>
                  <a:path w="122026" h="252585" extrusionOk="0">
                    <a:moveTo>
                      <a:pt x="122026" y="118791"/>
                    </a:moveTo>
                    <a:lnTo>
                      <a:pt x="101345" y="252585"/>
                    </a:lnTo>
                    <a:lnTo>
                      <a:pt x="9516" y="223688"/>
                    </a:lnTo>
                    <a:lnTo>
                      <a:pt x="0" y="59951"/>
                    </a:lnTo>
                    <a:lnTo>
                      <a:pt x="120377" y="0"/>
                    </a:lnTo>
                    <a:lnTo>
                      <a:pt x="122026" y="11879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7">
                <a:extLst>
                  <a:ext uri="{FF2B5EF4-FFF2-40B4-BE49-F238E27FC236}">
                    <a16:creationId xmlns:a16="http://schemas.microsoft.com/office/drawing/2014/main" id="{04B4D009-9157-0717-6EEE-01CA6612EB31}"/>
                  </a:ext>
                </a:extLst>
              </p:cNvPr>
              <p:cNvSpPr/>
              <p:nvPr/>
            </p:nvSpPr>
            <p:spPr>
              <a:xfrm>
                <a:off x="6110911" y="1693497"/>
                <a:ext cx="174839" cy="177567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8" name="Google Shape;438;p27">
                <a:extLst>
                  <a:ext uri="{FF2B5EF4-FFF2-40B4-BE49-F238E27FC236}">
                    <a16:creationId xmlns:a16="http://schemas.microsoft.com/office/drawing/2014/main" id="{D8FD62D0-70ED-A65C-AEE8-0E05B95D3D07}"/>
                  </a:ext>
                </a:extLst>
              </p:cNvPr>
              <p:cNvGrpSpPr/>
              <p:nvPr/>
            </p:nvGrpSpPr>
            <p:grpSpPr>
              <a:xfrm>
                <a:off x="6361403" y="1688200"/>
                <a:ext cx="179805" cy="158410"/>
                <a:chOff x="5654203" y="2543572"/>
                <a:chExt cx="179805" cy="158410"/>
              </a:xfrm>
            </p:grpSpPr>
            <p:sp>
              <p:nvSpPr>
                <p:cNvPr id="439" name="Google Shape;439;p27">
                  <a:extLst>
                    <a:ext uri="{FF2B5EF4-FFF2-40B4-BE49-F238E27FC236}">
                      <a16:creationId xmlns:a16="http://schemas.microsoft.com/office/drawing/2014/main" id="{FFD8405C-7CB2-6369-BF1F-5A54473F1D20}"/>
                    </a:ext>
                  </a:extLst>
                </p:cNvPr>
                <p:cNvSpPr/>
                <p:nvPr/>
              </p:nvSpPr>
              <p:spPr>
                <a:xfrm>
                  <a:off x="5654203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27">
                  <a:extLst>
                    <a:ext uri="{FF2B5EF4-FFF2-40B4-BE49-F238E27FC236}">
                      <a16:creationId xmlns:a16="http://schemas.microsoft.com/office/drawing/2014/main" id="{B0F028AE-F343-5984-D5A2-FF28F2D55C18}"/>
                    </a:ext>
                  </a:extLst>
                </p:cNvPr>
                <p:cNvSpPr/>
                <p:nvPr/>
              </p:nvSpPr>
              <p:spPr>
                <a:xfrm rot="-1332046">
                  <a:off x="5698949" y="2566923"/>
                  <a:ext cx="117253" cy="117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3" y="58682"/>
                      </a:moveTo>
                      <a:cubicBezTo>
                        <a:pt x="117363" y="91091"/>
                        <a:pt x="91091" y="117364"/>
                        <a:pt x="58682" y="117364"/>
                      </a:cubicBezTo>
                      <a:cubicBezTo>
                        <a:pt x="26273" y="117364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3" y="26273"/>
                        <a:pt x="117363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" name="Google Shape;441;p27">
                <a:extLst>
                  <a:ext uri="{FF2B5EF4-FFF2-40B4-BE49-F238E27FC236}">
                    <a16:creationId xmlns:a16="http://schemas.microsoft.com/office/drawing/2014/main" id="{629F3287-16B8-21A8-08C8-C61FA055C8C1}"/>
                  </a:ext>
                </a:extLst>
              </p:cNvPr>
              <p:cNvGrpSpPr/>
              <p:nvPr/>
            </p:nvGrpSpPr>
            <p:grpSpPr>
              <a:xfrm>
                <a:off x="6601141" y="1688200"/>
                <a:ext cx="177567" cy="142231"/>
                <a:chOff x="5893941" y="2543572"/>
                <a:chExt cx="177567" cy="142231"/>
              </a:xfrm>
            </p:grpSpPr>
            <p:sp>
              <p:nvSpPr>
                <p:cNvPr id="442" name="Google Shape;442;p27">
                  <a:extLst>
                    <a:ext uri="{FF2B5EF4-FFF2-40B4-BE49-F238E27FC236}">
                      <a16:creationId xmlns:a16="http://schemas.microsoft.com/office/drawing/2014/main" id="{0B2C0AE2-B660-C76C-4C87-CD6F06B7BEE2}"/>
                    </a:ext>
                  </a:extLst>
                </p:cNvPr>
                <p:cNvSpPr/>
                <p:nvPr/>
              </p:nvSpPr>
              <p:spPr>
                <a:xfrm>
                  <a:off x="5893941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27">
                  <a:extLst>
                    <a:ext uri="{FF2B5EF4-FFF2-40B4-BE49-F238E27FC236}">
                      <a16:creationId xmlns:a16="http://schemas.microsoft.com/office/drawing/2014/main" id="{5AD8CA06-7F79-5811-869D-5706D8CD9DF6}"/>
                    </a:ext>
                  </a:extLst>
                </p:cNvPr>
                <p:cNvSpPr/>
                <p:nvPr/>
              </p:nvSpPr>
              <p:spPr>
                <a:xfrm>
                  <a:off x="5924805" y="2568440"/>
                  <a:ext cx="117363" cy="117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4" y="58682"/>
                      </a:moveTo>
                      <a:cubicBezTo>
                        <a:pt x="117364" y="91091"/>
                        <a:pt x="91091" y="117363"/>
                        <a:pt x="58682" y="117363"/>
                      </a:cubicBezTo>
                      <a:cubicBezTo>
                        <a:pt x="26273" y="117363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4" y="26273"/>
                        <a:pt x="117364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4" name="Google Shape;444;p27">
                <a:extLst>
                  <a:ext uri="{FF2B5EF4-FFF2-40B4-BE49-F238E27FC236}">
                    <a16:creationId xmlns:a16="http://schemas.microsoft.com/office/drawing/2014/main" id="{CA11DE95-7C7E-D8B6-BB68-31669AFFA8C4}"/>
                  </a:ext>
                </a:extLst>
              </p:cNvPr>
              <p:cNvSpPr/>
              <p:nvPr/>
            </p:nvSpPr>
            <p:spPr>
              <a:xfrm>
                <a:off x="6578272" y="1780631"/>
                <a:ext cx="45739" cy="48911"/>
              </a:xfrm>
              <a:custGeom>
                <a:avLst/>
                <a:gdLst/>
                <a:ahLst/>
                <a:cxnLst/>
                <a:rect l="l" t="t" r="r" b="b"/>
                <a:pathLst>
                  <a:path w="45739" h="48911" extrusionOk="0">
                    <a:moveTo>
                      <a:pt x="0" y="12402"/>
                    </a:moveTo>
                    <a:cubicBezTo>
                      <a:pt x="4219" y="5012"/>
                      <a:pt x="12149" y="0"/>
                      <a:pt x="21284" y="0"/>
                    </a:cubicBezTo>
                    <a:cubicBezTo>
                      <a:pt x="34797" y="0"/>
                      <a:pt x="45740" y="10943"/>
                      <a:pt x="45740" y="24456"/>
                    </a:cubicBezTo>
                    <a:cubicBezTo>
                      <a:pt x="45740" y="37969"/>
                      <a:pt x="34797" y="48912"/>
                      <a:pt x="21284" y="48912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7">
                <a:extLst>
                  <a:ext uri="{FF2B5EF4-FFF2-40B4-BE49-F238E27FC236}">
                    <a16:creationId xmlns:a16="http://schemas.microsoft.com/office/drawing/2014/main" id="{C5092AA3-EA28-0276-44D3-AF7EC2208E4F}"/>
                  </a:ext>
                </a:extLst>
              </p:cNvPr>
              <p:cNvSpPr/>
              <p:nvPr/>
            </p:nvSpPr>
            <p:spPr>
              <a:xfrm>
                <a:off x="6484698" y="1857266"/>
                <a:ext cx="120820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120820" h="41099" extrusionOk="0">
                    <a:moveTo>
                      <a:pt x="0" y="0"/>
                    </a:moveTo>
                    <a:cubicBezTo>
                      <a:pt x="5487" y="50022"/>
                      <a:pt x="96999" y="57191"/>
                      <a:pt x="120821" y="590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7">
                <a:extLst>
                  <a:ext uri="{FF2B5EF4-FFF2-40B4-BE49-F238E27FC236}">
                    <a16:creationId xmlns:a16="http://schemas.microsoft.com/office/drawing/2014/main" id="{B0E69D4B-A408-3F28-10CA-06D2C3DE3BF4}"/>
                  </a:ext>
                </a:extLst>
              </p:cNvPr>
              <p:cNvSpPr/>
              <p:nvPr/>
            </p:nvSpPr>
            <p:spPr>
              <a:xfrm>
                <a:off x="6179331" y="1737042"/>
                <a:ext cx="54351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54351" h="87812" extrusionOk="0">
                    <a:moveTo>
                      <a:pt x="0" y="70"/>
                    </a:moveTo>
                    <a:cubicBezTo>
                      <a:pt x="13735" y="-660"/>
                      <a:pt x="27660" y="4383"/>
                      <a:pt x="37778" y="13709"/>
                    </a:cubicBezTo>
                    <a:cubicBezTo>
                      <a:pt x="47897" y="23035"/>
                      <a:pt x="53987" y="36547"/>
                      <a:pt x="54336" y="50282"/>
                    </a:cubicBezTo>
                    <a:cubicBezTo>
                      <a:pt x="54621" y="61542"/>
                      <a:pt x="50815" y="73279"/>
                      <a:pt x="42378" y="80765"/>
                    </a:cubicBezTo>
                    <a:cubicBezTo>
                      <a:pt x="33940" y="88251"/>
                      <a:pt x="20523" y="90376"/>
                      <a:pt x="11102" y="84190"/>
                    </a:cubicBezTo>
                    <a:cubicBezTo>
                      <a:pt x="1681" y="78005"/>
                      <a:pt x="-1269" y="63128"/>
                      <a:pt x="6407" y="54850"/>
                    </a:cubicBezTo>
                    <a:cubicBezTo>
                      <a:pt x="14115" y="46539"/>
                      <a:pt x="27533" y="47713"/>
                      <a:pt x="38444" y="5079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7">
                <a:extLst>
                  <a:ext uri="{FF2B5EF4-FFF2-40B4-BE49-F238E27FC236}">
                    <a16:creationId xmlns:a16="http://schemas.microsoft.com/office/drawing/2014/main" id="{9461C72C-E755-3C8E-130E-ED76628E47F4}"/>
                  </a:ext>
                </a:extLst>
              </p:cNvPr>
              <p:cNvSpPr/>
              <p:nvPr/>
            </p:nvSpPr>
            <p:spPr>
              <a:xfrm>
                <a:off x="6264286" y="1361630"/>
                <a:ext cx="547951" cy="317053"/>
              </a:xfrm>
              <a:custGeom>
                <a:avLst/>
                <a:gdLst/>
                <a:ahLst/>
                <a:cxnLst/>
                <a:rect l="l" t="t" r="r" b="b"/>
                <a:pathLst>
                  <a:path w="547951" h="317053" extrusionOk="0">
                    <a:moveTo>
                      <a:pt x="208295" y="109"/>
                    </a:moveTo>
                    <a:cubicBezTo>
                      <a:pt x="-109094" y="6579"/>
                      <a:pt x="30632" y="241021"/>
                      <a:pt x="30632" y="241021"/>
                    </a:cubicBezTo>
                    <a:cubicBezTo>
                      <a:pt x="91058" y="305190"/>
                      <a:pt x="140065" y="306300"/>
                      <a:pt x="140065" y="306300"/>
                    </a:cubicBezTo>
                    <a:cubicBezTo>
                      <a:pt x="140065" y="306300"/>
                      <a:pt x="125569" y="268522"/>
                      <a:pt x="133531" y="228967"/>
                    </a:cubicBezTo>
                    <a:cubicBezTo>
                      <a:pt x="167820" y="270901"/>
                      <a:pt x="254828" y="307315"/>
                      <a:pt x="308212" y="317053"/>
                    </a:cubicBezTo>
                    <a:lnTo>
                      <a:pt x="275795" y="233535"/>
                    </a:lnTo>
                    <a:cubicBezTo>
                      <a:pt x="285247" y="234043"/>
                      <a:pt x="304533" y="276896"/>
                      <a:pt x="444227" y="303921"/>
                    </a:cubicBezTo>
                    <a:lnTo>
                      <a:pt x="416853" y="256595"/>
                    </a:lnTo>
                    <a:cubicBezTo>
                      <a:pt x="461134" y="269061"/>
                      <a:pt x="504431" y="286571"/>
                      <a:pt x="546587" y="309758"/>
                    </a:cubicBezTo>
                    <a:cubicBezTo>
                      <a:pt x="546587" y="309758"/>
                      <a:pt x="588457" y="-7631"/>
                      <a:pt x="208327" y="1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7">
                <a:extLst>
                  <a:ext uri="{FF2B5EF4-FFF2-40B4-BE49-F238E27FC236}">
                    <a16:creationId xmlns:a16="http://schemas.microsoft.com/office/drawing/2014/main" id="{BACC8F76-4838-3C30-6B89-3B18E5141A2D}"/>
                  </a:ext>
                </a:extLst>
              </p:cNvPr>
              <p:cNvSpPr/>
              <p:nvPr/>
            </p:nvSpPr>
            <p:spPr>
              <a:xfrm>
                <a:off x="5969314" y="2153974"/>
                <a:ext cx="493814" cy="524773"/>
              </a:xfrm>
              <a:custGeom>
                <a:avLst/>
                <a:gdLst/>
                <a:ahLst/>
                <a:cxnLst/>
                <a:rect l="l" t="t" r="r" b="b"/>
                <a:pathLst>
                  <a:path w="493814" h="524773" extrusionOk="0">
                    <a:moveTo>
                      <a:pt x="493815" y="524773"/>
                    </a:moveTo>
                    <a:lnTo>
                      <a:pt x="80632" y="437512"/>
                    </a:lnTo>
                    <a:lnTo>
                      <a:pt x="0" y="0"/>
                    </a:lnTo>
                    <a:lnTo>
                      <a:pt x="469200" y="79522"/>
                    </a:lnTo>
                    <a:lnTo>
                      <a:pt x="493815" y="52477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7">
                <a:extLst>
                  <a:ext uri="{FF2B5EF4-FFF2-40B4-BE49-F238E27FC236}">
                    <a16:creationId xmlns:a16="http://schemas.microsoft.com/office/drawing/2014/main" id="{74A84665-E7F0-8E5C-98F3-1B6A72678597}"/>
                  </a:ext>
                </a:extLst>
              </p:cNvPr>
              <p:cNvSpPr/>
              <p:nvPr/>
            </p:nvSpPr>
            <p:spPr>
              <a:xfrm>
                <a:off x="6541318" y="2074420"/>
                <a:ext cx="447471" cy="604326"/>
              </a:xfrm>
              <a:custGeom>
                <a:avLst/>
                <a:gdLst/>
                <a:ahLst/>
                <a:cxnLst/>
                <a:rect l="l" t="t" r="r" b="b"/>
                <a:pathLst>
                  <a:path w="447471" h="604326" extrusionOk="0">
                    <a:moveTo>
                      <a:pt x="363478" y="447186"/>
                    </a:moveTo>
                    <a:lnTo>
                      <a:pt x="0" y="604327"/>
                    </a:lnTo>
                    <a:lnTo>
                      <a:pt x="18842" y="159075"/>
                    </a:lnTo>
                    <a:lnTo>
                      <a:pt x="447472" y="0"/>
                    </a:lnTo>
                    <a:lnTo>
                      <a:pt x="363478" y="4471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7">
                <a:extLst>
                  <a:ext uri="{FF2B5EF4-FFF2-40B4-BE49-F238E27FC236}">
                    <a16:creationId xmlns:a16="http://schemas.microsoft.com/office/drawing/2014/main" id="{F2EFC76C-600B-EAD6-C666-66385F305D67}"/>
                  </a:ext>
                </a:extLst>
              </p:cNvPr>
              <p:cNvSpPr/>
              <p:nvPr/>
            </p:nvSpPr>
            <p:spPr>
              <a:xfrm>
                <a:off x="6438514" y="2233496"/>
                <a:ext cx="121645" cy="445251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445251" extrusionOk="0">
                    <a:moveTo>
                      <a:pt x="0" y="0"/>
                    </a:moveTo>
                    <a:lnTo>
                      <a:pt x="121646" y="0"/>
                    </a:lnTo>
                    <a:lnTo>
                      <a:pt x="102804" y="445252"/>
                    </a:lnTo>
                    <a:lnTo>
                      <a:pt x="24614" y="445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7">
                <a:extLst>
                  <a:ext uri="{FF2B5EF4-FFF2-40B4-BE49-F238E27FC236}">
                    <a16:creationId xmlns:a16="http://schemas.microsoft.com/office/drawing/2014/main" id="{A73E0E78-D10E-F39B-F2CC-1009688DD3C6}"/>
                  </a:ext>
                </a:extLst>
              </p:cNvPr>
              <p:cNvSpPr/>
              <p:nvPr/>
            </p:nvSpPr>
            <p:spPr>
              <a:xfrm>
                <a:off x="5969314" y="2064460"/>
                <a:ext cx="1019476" cy="169035"/>
              </a:xfrm>
              <a:custGeom>
                <a:avLst/>
                <a:gdLst/>
                <a:ahLst/>
                <a:cxnLst/>
                <a:rect l="l" t="t" r="r" b="b"/>
                <a:pathLst>
                  <a:path w="1019476" h="169035" extrusionOk="0">
                    <a:moveTo>
                      <a:pt x="0" y="89514"/>
                    </a:moveTo>
                    <a:lnTo>
                      <a:pt x="23980" y="71909"/>
                    </a:lnTo>
                    <a:lnTo>
                      <a:pt x="469200" y="147117"/>
                    </a:lnTo>
                    <a:lnTo>
                      <a:pt x="590846" y="147117"/>
                    </a:lnTo>
                    <a:lnTo>
                      <a:pt x="991309" y="0"/>
                    </a:lnTo>
                    <a:lnTo>
                      <a:pt x="1019476" y="9960"/>
                    </a:lnTo>
                    <a:lnTo>
                      <a:pt x="590846" y="169035"/>
                    </a:lnTo>
                    <a:lnTo>
                      <a:pt x="469200" y="169035"/>
                    </a:lnTo>
                    <a:lnTo>
                      <a:pt x="0" y="895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7">
                <a:extLst>
                  <a:ext uri="{FF2B5EF4-FFF2-40B4-BE49-F238E27FC236}">
                    <a16:creationId xmlns:a16="http://schemas.microsoft.com/office/drawing/2014/main" id="{409FC331-0619-C8E5-24D5-0A6ABBFE64F0}"/>
                  </a:ext>
                </a:extLst>
              </p:cNvPr>
              <p:cNvSpPr/>
              <p:nvPr/>
            </p:nvSpPr>
            <p:spPr>
              <a:xfrm>
                <a:off x="6012992" y="2074420"/>
                <a:ext cx="486360" cy="137124"/>
              </a:xfrm>
              <a:custGeom>
                <a:avLst/>
                <a:gdLst/>
                <a:ahLst/>
                <a:cxnLst/>
                <a:rect l="l" t="t" r="r" b="b"/>
                <a:pathLst>
                  <a:path w="486360" h="137124" extrusionOk="0">
                    <a:moveTo>
                      <a:pt x="32" y="64835"/>
                    </a:moveTo>
                    <a:lnTo>
                      <a:pt x="68800" y="0"/>
                    </a:lnTo>
                    <a:cubicBezTo>
                      <a:pt x="245258" y="9326"/>
                      <a:pt x="339339" y="45042"/>
                      <a:pt x="486361" y="116253"/>
                    </a:cubicBezTo>
                    <a:lnTo>
                      <a:pt x="472721" y="137125"/>
                    </a:lnTo>
                    <a:lnTo>
                      <a:pt x="425522" y="137125"/>
                    </a:lnTo>
                    <a:lnTo>
                      <a:pt x="0" y="648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7">
                <a:extLst>
                  <a:ext uri="{FF2B5EF4-FFF2-40B4-BE49-F238E27FC236}">
                    <a16:creationId xmlns:a16="http://schemas.microsoft.com/office/drawing/2014/main" id="{1BE679AD-97DE-86C7-1B6E-7222682FFDD4}"/>
                  </a:ext>
                </a:extLst>
              </p:cNvPr>
              <p:cNvSpPr/>
              <p:nvPr/>
            </p:nvSpPr>
            <p:spPr>
              <a:xfrm>
                <a:off x="6499353" y="2036642"/>
                <a:ext cx="434149" cy="174934"/>
              </a:xfrm>
              <a:custGeom>
                <a:avLst/>
                <a:gdLst/>
                <a:ahLst/>
                <a:cxnLst/>
                <a:rect l="l" t="t" r="r" b="b"/>
                <a:pathLst>
                  <a:path w="434149" h="174934" extrusionOk="0">
                    <a:moveTo>
                      <a:pt x="0" y="154032"/>
                    </a:moveTo>
                    <a:cubicBezTo>
                      <a:pt x="113430" y="74446"/>
                      <a:pt x="242910" y="29246"/>
                      <a:pt x="357832" y="0"/>
                    </a:cubicBezTo>
                    <a:lnTo>
                      <a:pt x="434150" y="37778"/>
                    </a:lnTo>
                    <a:lnTo>
                      <a:pt x="60839" y="174935"/>
                    </a:lnTo>
                    <a:lnTo>
                      <a:pt x="32" y="154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7">
                <a:extLst>
                  <a:ext uri="{FF2B5EF4-FFF2-40B4-BE49-F238E27FC236}">
                    <a16:creationId xmlns:a16="http://schemas.microsoft.com/office/drawing/2014/main" id="{A918399A-8836-C941-0861-C85B2BE380B8}"/>
                  </a:ext>
                </a:extLst>
              </p:cNvPr>
              <p:cNvSpPr/>
              <p:nvPr/>
            </p:nvSpPr>
            <p:spPr>
              <a:xfrm>
                <a:off x="6438514" y="2190698"/>
                <a:ext cx="121645" cy="20878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20878" extrusionOk="0">
                    <a:moveTo>
                      <a:pt x="0" y="20879"/>
                    </a:moveTo>
                    <a:cubicBezTo>
                      <a:pt x="0" y="20879"/>
                      <a:pt x="60585" y="-26098"/>
                      <a:pt x="121646" y="20879"/>
                    </a:cubicBezTo>
                    <a:lnTo>
                      <a:pt x="0" y="208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5" name="Google Shape;455;p27">
                <a:extLst>
                  <a:ext uri="{FF2B5EF4-FFF2-40B4-BE49-F238E27FC236}">
                    <a16:creationId xmlns:a16="http://schemas.microsoft.com/office/drawing/2014/main" id="{8A66172D-0E6A-42E7-3CA4-6AEDD3F5F0EE}"/>
                  </a:ext>
                </a:extLst>
              </p:cNvPr>
              <p:cNvGrpSpPr/>
              <p:nvPr/>
            </p:nvGrpSpPr>
            <p:grpSpPr>
              <a:xfrm>
                <a:off x="5927647" y="2241155"/>
                <a:ext cx="156477" cy="251790"/>
                <a:chOff x="5220447" y="3096527"/>
                <a:chExt cx="156477" cy="251790"/>
              </a:xfrm>
            </p:grpSpPr>
            <p:sp>
              <p:nvSpPr>
                <p:cNvPr id="456" name="Google Shape;456;p27">
                  <a:extLst>
                    <a:ext uri="{FF2B5EF4-FFF2-40B4-BE49-F238E27FC236}">
                      <a16:creationId xmlns:a16="http://schemas.microsoft.com/office/drawing/2014/main" id="{6AAD5BEA-5FC5-FC64-9A10-80775CFC88AF}"/>
                    </a:ext>
                  </a:extLst>
                </p:cNvPr>
                <p:cNvSpPr/>
                <p:nvPr/>
              </p:nvSpPr>
              <p:spPr>
                <a:xfrm>
                  <a:off x="5220447" y="3096527"/>
                  <a:ext cx="156477" cy="251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77" h="251790" extrusionOk="0">
                      <a:moveTo>
                        <a:pt x="1319" y="69484"/>
                      </a:moveTo>
                      <a:cubicBezTo>
                        <a:pt x="16989" y="-2045"/>
                        <a:pt x="134035" y="-5566"/>
                        <a:pt x="139776" y="3697"/>
                      </a:cubicBezTo>
                      <a:cubicBezTo>
                        <a:pt x="148373" y="17558"/>
                        <a:pt x="112117" y="36780"/>
                        <a:pt x="112117" y="36780"/>
                      </a:cubicBezTo>
                      <a:cubicBezTo>
                        <a:pt x="112117" y="36780"/>
                        <a:pt x="152274" y="27645"/>
                        <a:pt x="156176" y="39762"/>
                      </a:cubicBezTo>
                      <a:cubicBezTo>
                        <a:pt x="160077" y="51879"/>
                        <a:pt x="124836" y="78873"/>
                        <a:pt x="124836" y="78873"/>
                      </a:cubicBezTo>
                      <a:cubicBezTo>
                        <a:pt x="124836" y="78873"/>
                        <a:pt x="147040" y="67390"/>
                        <a:pt x="152782" y="78873"/>
                      </a:cubicBezTo>
                      <a:cubicBezTo>
                        <a:pt x="159601" y="92449"/>
                        <a:pt x="124836" y="135429"/>
                        <a:pt x="124836" y="135429"/>
                      </a:cubicBezTo>
                      <a:cubicBezTo>
                        <a:pt x="159062" y="114779"/>
                        <a:pt x="136319" y="175333"/>
                        <a:pt x="97906" y="217933"/>
                      </a:cubicBezTo>
                      <a:lnTo>
                        <a:pt x="103838" y="250065"/>
                      </a:lnTo>
                      <a:cubicBezTo>
                        <a:pt x="103838" y="250065"/>
                        <a:pt x="90738" y="254379"/>
                        <a:pt x="75639" y="249367"/>
                      </a:cubicBezTo>
                      <a:cubicBezTo>
                        <a:pt x="20193" y="230938"/>
                        <a:pt x="-6516" y="105359"/>
                        <a:pt x="1351" y="69484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27">
                  <a:extLst>
                    <a:ext uri="{FF2B5EF4-FFF2-40B4-BE49-F238E27FC236}">
                      <a16:creationId xmlns:a16="http://schemas.microsoft.com/office/drawing/2014/main" id="{A0F325C9-D322-E90E-8E56-7B7BA369BF5C}"/>
                    </a:ext>
                  </a:extLst>
                </p:cNvPr>
                <p:cNvSpPr/>
                <p:nvPr/>
              </p:nvSpPr>
              <p:spPr>
                <a:xfrm>
                  <a:off x="5253803" y="3133275"/>
                  <a:ext cx="91480" cy="200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80" h="200088" extrusionOk="0">
                      <a:moveTo>
                        <a:pt x="0" y="46596"/>
                      </a:moveTo>
                      <a:cubicBezTo>
                        <a:pt x="23060" y="22775"/>
                        <a:pt x="51989" y="9072"/>
                        <a:pt x="78760" y="0"/>
                      </a:cubicBezTo>
                      <a:moveTo>
                        <a:pt x="91480" y="42092"/>
                      </a:moveTo>
                      <a:cubicBezTo>
                        <a:pt x="54558" y="66548"/>
                        <a:pt x="14084" y="101218"/>
                        <a:pt x="12244" y="104263"/>
                      </a:cubicBezTo>
                      <a:moveTo>
                        <a:pt x="91480" y="98680"/>
                      </a:moveTo>
                      <a:cubicBezTo>
                        <a:pt x="80251" y="107816"/>
                        <a:pt x="60902" y="124913"/>
                        <a:pt x="39396" y="149242"/>
                      </a:cubicBezTo>
                      <a:moveTo>
                        <a:pt x="44852" y="200089"/>
                      </a:moveTo>
                      <a:cubicBezTo>
                        <a:pt x="50339" y="195933"/>
                        <a:pt x="56620" y="189907"/>
                        <a:pt x="64550" y="181184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8" name="Google Shape;458;p27">
                <a:extLst>
                  <a:ext uri="{FF2B5EF4-FFF2-40B4-BE49-F238E27FC236}">
                    <a16:creationId xmlns:a16="http://schemas.microsoft.com/office/drawing/2014/main" id="{CD923F11-49B8-5910-6361-94E661279679}"/>
                  </a:ext>
                </a:extLst>
              </p:cNvPr>
              <p:cNvSpPr/>
              <p:nvPr/>
            </p:nvSpPr>
            <p:spPr>
              <a:xfrm>
                <a:off x="6629277" y="2190674"/>
                <a:ext cx="250523" cy="185910"/>
              </a:xfrm>
              <a:custGeom>
                <a:avLst/>
                <a:gdLst/>
                <a:ahLst/>
                <a:cxnLst/>
                <a:rect l="l" t="t" r="r" b="b"/>
                <a:pathLst>
                  <a:path w="250523" h="185910" extrusionOk="0">
                    <a:moveTo>
                      <a:pt x="6027" y="87230"/>
                    </a:moveTo>
                    <a:lnTo>
                      <a:pt x="250524" y="0"/>
                    </a:lnTo>
                    <a:lnTo>
                      <a:pt x="233871" y="96333"/>
                    </a:lnTo>
                    <a:lnTo>
                      <a:pt x="0" y="185910"/>
                    </a:lnTo>
                    <a:lnTo>
                      <a:pt x="6027" y="87230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7">
                <a:extLst>
                  <a:ext uri="{FF2B5EF4-FFF2-40B4-BE49-F238E27FC236}">
                    <a16:creationId xmlns:a16="http://schemas.microsoft.com/office/drawing/2014/main" id="{E21CC73F-58FD-B393-9959-907B6D54B857}"/>
                  </a:ext>
                </a:extLst>
              </p:cNvPr>
              <p:cNvSpPr/>
              <p:nvPr/>
            </p:nvSpPr>
            <p:spPr>
              <a:xfrm>
                <a:off x="6441591" y="2288815"/>
                <a:ext cx="116221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6221" h="3171" extrusionOk="0">
                    <a:moveTo>
                      <a:pt x="0" y="0"/>
                    </a:moveTo>
                    <a:lnTo>
                      <a:pt x="11622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7">
                <a:extLst>
                  <a:ext uri="{FF2B5EF4-FFF2-40B4-BE49-F238E27FC236}">
                    <a16:creationId xmlns:a16="http://schemas.microsoft.com/office/drawing/2014/main" id="{CD76F57A-FF04-E095-F1EF-3CDF4D7D650A}"/>
                  </a:ext>
                </a:extLst>
              </p:cNvPr>
              <p:cNvSpPr/>
              <p:nvPr/>
            </p:nvSpPr>
            <p:spPr>
              <a:xfrm>
                <a:off x="6443684" y="2326910"/>
                <a:ext cx="112542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2542" h="3171" extrusionOk="0">
                    <a:moveTo>
                      <a:pt x="0" y="0"/>
                    </a:moveTo>
                    <a:lnTo>
                      <a:pt x="11254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7">
                <a:extLst>
                  <a:ext uri="{FF2B5EF4-FFF2-40B4-BE49-F238E27FC236}">
                    <a16:creationId xmlns:a16="http://schemas.microsoft.com/office/drawing/2014/main" id="{B7AA4495-8E22-B973-17BE-7BB222F8F788}"/>
                  </a:ext>
                </a:extLst>
              </p:cNvPr>
              <p:cNvSpPr/>
              <p:nvPr/>
            </p:nvSpPr>
            <p:spPr>
              <a:xfrm>
                <a:off x="6459100" y="2606236"/>
                <a:ext cx="8529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5294" h="3171" extrusionOk="0">
                    <a:moveTo>
                      <a:pt x="0" y="0"/>
                    </a:moveTo>
                    <a:lnTo>
                      <a:pt x="8529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7">
                <a:extLst>
                  <a:ext uri="{FF2B5EF4-FFF2-40B4-BE49-F238E27FC236}">
                    <a16:creationId xmlns:a16="http://schemas.microsoft.com/office/drawing/2014/main" id="{5B25B02D-DBB2-ACE9-7030-9695B97590E1}"/>
                  </a:ext>
                </a:extLst>
              </p:cNvPr>
              <p:cNvSpPr/>
              <p:nvPr/>
            </p:nvSpPr>
            <p:spPr>
              <a:xfrm>
                <a:off x="6460781" y="2636211"/>
                <a:ext cx="8234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2344" h="3171" extrusionOk="0">
                    <a:moveTo>
                      <a:pt x="0" y="0"/>
                    </a:moveTo>
                    <a:lnTo>
                      <a:pt x="8234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3" name="Google Shape;463;p27">
                <a:extLst>
                  <a:ext uri="{FF2B5EF4-FFF2-40B4-BE49-F238E27FC236}">
                    <a16:creationId xmlns:a16="http://schemas.microsoft.com/office/drawing/2014/main" id="{713DEA83-6382-A3FC-27F6-C6445E1C3D41}"/>
                  </a:ext>
                </a:extLst>
              </p:cNvPr>
              <p:cNvGrpSpPr/>
              <p:nvPr/>
            </p:nvGrpSpPr>
            <p:grpSpPr>
              <a:xfrm>
                <a:off x="6868781" y="2166607"/>
                <a:ext cx="148416" cy="255598"/>
                <a:chOff x="6161581" y="3021979"/>
                <a:chExt cx="148416" cy="255598"/>
              </a:xfrm>
            </p:grpSpPr>
            <p:sp>
              <p:nvSpPr>
                <p:cNvPr id="464" name="Google Shape;464;p27">
                  <a:extLst>
                    <a:ext uri="{FF2B5EF4-FFF2-40B4-BE49-F238E27FC236}">
                      <a16:creationId xmlns:a16="http://schemas.microsoft.com/office/drawing/2014/main" id="{D70E5EF3-462D-4E5A-2081-E57B77A8F5EA}"/>
                    </a:ext>
                  </a:extLst>
                </p:cNvPr>
                <p:cNvSpPr/>
                <p:nvPr/>
              </p:nvSpPr>
              <p:spPr>
                <a:xfrm>
                  <a:off x="6161581" y="3021979"/>
                  <a:ext cx="148416" cy="255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16" h="255598" extrusionOk="0">
                      <a:moveTo>
                        <a:pt x="147097" y="72598"/>
                      </a:moveTo>
                      <a:cubicBezTo>
                        <a:pt x="131427" y="1070"/>
                        <a:pt x="29321" y="-6035"/>
                        <a:pt x="23580" y="3227"/>
                      </a:cubicBezTo>
                      <a:cubicBezTo>
                        <a:pt x="14984" y="17088"/>
                        <a:pt x="36300" y="39863"/>
                        <a:pt x="36300" y="39863"/>
                      </a:cubicBezTo>
                      <a:cubicBezTo>
                        <a:pt x="36300" y="39863"/>
                        <a:pt x="9370" y="32821"/>
                        <a:pt x="5468" y="44970"/>
                      </a:cubicBezTo>
                      <a:cubicBezTo>
                        <a:pt x="1566" y="57119"/>
                        <a:pt x="23580" y="81987"/>
                        <a:pt x="23580" y="81987"/>
                      </a:cubicBezTo>
                      <a:cubicBezTo>
                        <a:pt x="23580" y="81987"/>
                        <a:pt x="6768" y="70504"/>
                        <a:pt x="1027" y="81987"/>
                      </a:cubicBezTo>
                      <a:cubicBezTo>
                        <a:pt x="-5793" y="95563"/>
                        <a:pt x="23580" y="138544"/>
                        <a:pt x="23580" y="138544"/>
                      </a:cubicBezTo>
                      <a:cubicBezTo>
                        <a:pt x="-10646" y="117894"/>
                        <a:pt x="21011" y="187868"/>
                        <a:pt x="59424" y="230499"/>
                      </a:cubicBezTo>
                      <a:lnTo>
                        <a:pt x="54824" y="254924"/>
                      </a:lnTo>
                      <a:cubicBezTo>
                        <a:pt x="54824" y="254924"/>
                        <a:pt x="57679" y="257525"/>
                        <a:pt x="72777" y="252513"/>
                      </a:cubicBezTo>
                      <a:cubicBezTo>
                        <a:pt x="128224" y="234084"/>
                        <a:pt x="154932" y="108505"/>
                        <a:pt x="147065" y="72630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27">
                  <a:extLst>
                    <a:ext uri="{FF2B5EF4-FFF2-40B4-BE49-F238E27FC236}">
                      <a16:creationId xmlns:a16="http://schemas.microsoft.com/office/drawing/2014/main" id="{A7251A67-5FE1-71A9-48B7-0E2AE52CF027}"/>
                    </a:ext>
                  </a:extLst>
                </p:cNvPr>
                <p:cNvSpPr/>
                <p:nvPr/>
              </p:nvSpPr>
              <p:spPr>
                <a:xfrm>
                  <a:off x="6185130" y="3061842"/>
                  <a:ext cx="91511" cy="203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11" h="203895" extrusionOk="0">
                      <a:moveTo>
                        <a:pt x="12751" y="0"/>
                      </a:moveTo>
                      <a:cubicBezTo>
                        <a:pt x="39491" y="9072"/>
                        <a:pt x="68451" y="22775"/>
                        <a:pt x="91512" y="46596"/>
                      </a:cubicBezTo>
                      <a:moveTo>
                        <a:pt x="79236" y="104263"/>
                      </a:moveTo>
                      <a:cubicBezTo>
                        <a:pt x="77397" y="101218"/>
                        <a:pt x="36954" y="66548"/>
                        <a:pt x="0" y="42092"/>
                      </a:cubicBezTo>
                      <a:moveTo>
                        <a:pt x="52116" y="149242"/>
                      </a:moveTo>
                      <a:cubicBezTo>
                        <a:pt x="30610" y="124913"/>
                        <a:pt x="11261" y="107784"/>
                        <a:pt x="32" y="98680"/>
                      </a:cubicBezTo>
                      <a:moveTo>
                        <a:pt x="35844" y="190605"/>
                      </a:moveTo>
                      <a:cubicBezTo>
                        <a:pt x="41870" y="196568"/>
                        <a:pt x="44820" y="199137"/>
                        <a:pt x="50657" y="203895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6" name="Google Shape;466;p27">
                <a:extLst>
                  <a:ext uri="{FF2B5EF4-FFF2-40B4-BE49-F238E27FC236}">
                    <a16:creationId xmlns:a16="http://schemas.microsoft.com/office/drawing/2014/main" id="{4AA5A7AC-25AC-28D5-922A-2B0FA9A9DBFC}"/>
                  </a:ext>
                </a:extLst>
              </p:cNvPr>
              <p:cNvSpPr/>
              <p:nvPr/>
            </p:nvSpPr>
            <p:spPr>
              <a:xfrm>
                <a:off x="6058193" y="2053644"/>
                <a:ext cx="846888" cy="147465"/>
              </a:xfrm>
              <a:custGeom>
                <a:avLst/>
                <a:gdLst/>
                <a:ahLst/>
                <a:cxnLst/>
                <a:rect l="l" t="t" r="r" b="b"/>
                <a:pathLst>
                  <a:path w="846888" h="147465" extrusionOk="0">
                    <a:moveTo>
                      <a:pt x="217725" y="78633"/>
                    </a:moveTo>
                    <a:cubicBezTo>
                      <a:pt x="276343" y="93478"/>
                      <a:pt x="334867" y="112954"/>
                      <a:pt x="393231" y="137030"/>
                    </a:cubicBezTo>
                    <a:moveTo>
                      <a:pt x="159043" y="65343"/>
                    </a:moveTo>
                    <a:cubicBezTo>
                      <a:pt x="114731" y="56493"/>
                      <a:pt x="70355" y="50276"/>
                      <a:pt x="25915" y="46723"/>
                    </a:cubicBezTo>
                    <a:moveTo>
                      <a:pt x="364366" y="147466"/>
                    </a:moveTo>
                    <a:cubicBezTo>
                      <a:pt x="221944" y="100298"/>
                      <a:pt x="111273" y="85358"/>
                      <a:pt x="0" y="73336"/>
                    </a:cubicBezTo>
                    <a:moveTo>
                      <a:pt x="817357" y="0"/>
                    </a:moveTo>
                    <a:cubicBezTo>
                      <a:pt x="706877" y="26930"/>
                      <a:pt x="577523" y="78665"/>
                      <a:pt x="483125" y="140804"/>
                    </a:cubicBezTo>
                    <a:moveTo>
                      <a:pt x="846888" y="12022"/>
                    </a:moveTo>
                    <a:cubicBezTo>
                      <a:pt x="764036" y="32227"/>
                      <a:pt x="670558" y="66358"/>
                      <a:pt x="589165" y="108387"/>
                    </a:cubicBez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27">
            <a:extLst>
              <a:ext uri="{FF2B5EF4-FFF2-40B4-BE49-F238E27FC236}">
                <a16:creationId xmlns:a16="http://schemas.microsoft.com/office/drawing/2014/main" id="{3017E4B9-B99A-D2AD-3FD6-F9CFBB7E1BF7}"/>
              </a:ext>
            </a:extLst>
          </p:cNvPr>
          <p:cNvGrpSpPr/>
          <p:nvPr/>
        </p:nvGrpSpPr>
        <p:grpSpPr>
          <a:xfrm>
            <a:off x="10607221" y="-288565"/>
            <a:ext cx="2228908" cy="2133931"/>
            <a:chOff x="6980954" y="993678"/>
            <a:chExt cx="1671681" cy="1600448"/>
          </a:xfrm>
        </p:grpSpPr>
        <p:sp>
          <p:nvSpPr>
            <p:cNvPr id="468" name="Google Shape;468;p27">
              <a:extLst>
                <a:ext uri="{FF2B5EF4-FFF2-40B4-BE49-F238E27FC236}">
                  <a16:creationId xmlns:a16="http://schemas.microsoft.com/office/drawing/2014/main" id="{0D9D7D4A-4561-60B0-A428-8BCE30483384}"/>
                </a:ext>
              </a:extLst>
            </p:cNvPr>
            <p:cNvSpPr/>
            <p:nvPr/>
          </p:nvSpPr>
          <p:spPr>
            <a:xfrm>
              <a:off x="7065691" y="1000637"/>
              <a:ext cx="1586945" cy="1433841"/>
            </a:xfrm>
            <a:custGeom>
              <a:avLst/>
              <a:gdLst/>
              <a:ahLst/>
              <a:cxnLst/>
              <a:rect l="l" t="t" r="r" b="b"/>
              <a:pathLst>
                <a:path w="1392057" h="1257755" extrusionOk="0">
                  <a:moveTo>
                    <a:pt x="1392058" y="1257756"/>
                  </a:moveTo>
                  <a:lnTo>
                    <a:pt x="0" y="1257756"/>
                  </a:lnTo>
                  <a:lnTo>
                    <a:pt x="772854" y="0"/>
                  </a:lnTo>
                  <a:lnTo>
                    <a:pt x="1392058" y="1257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9" name="Google Shape;469;p27">
              <a:extLst>
                <a:ext uri="{FF2B5EF4-FFF2-40B4-BE49-F238E27FC236}">
                  <a16:creationId xmlns:a16="http://schemas.microsoft.com/office/drawing/2014/main" id="{90505FF2-544D-C7AC-6707-EAD24348E08C}"/>
                </a:ext>
              </a:extLst>
            </p:cNvPr>
            <p:cNvGrpSpPr/>
            <p:nvPr/>
          </p:nvGrpSpPr>
          <p:grpSpPr>
            <a:xfrm>
              <a:off x="6980954" y="993678"/>
              <a:ext cx="1363913" cy="1600448"/>
              <a:chOff x="7934609" y="1623626"/>
              <a:chExt cx="1195262" cy="1402548"/>
            </a:xfrm>
          </p:grpSpPr>
          <p:sp>
            <p:nvSpPr>
              <p:cNvPr id="470" name="Google Shape;470;p27">
                <a:extLst>
                  <a:ext uri="{FF2B5EF4-FFF2-40B4-BE49-F238E27FC236}">
                    <a16:creationId xmlns:a16="http://schemas.microsoft.com/office/drawing/2014/main" id="{DC3268C9-C7D8-B207-BCA9-C59CB6836819}"/>
                  </a:ext>
                </a:extLst>
              </p:cNvPr>
              <p:cNvSpPr/>
              <p:nvPr/>
            </p:nvSpPr>
            <p:spPr>
              <a:xfrm>
                <a:off x="7938042" y="1853990"/>
                <a:ext cx="296317" cy="348746"/>
              </a:xfrm>
              <a:custGeom>
                <a:avLst/>
                <a:gdLst/>
                <a:ahLst/>
                <a:cxnLst/>
                <a:rect l="l" t="t" r="r" b="b"/>
                <a:pathLst>
                  <a:path w="296317" h="348746" extrusionOk="0">
                    <a:moveTo>
                      <a:pt x="222274" y="112012"/>
                    </a:moveTo>
                    <a:cubicBezTo>
                      <a:pt x="222274" y="112012"/>
                      <a:pt x="276674" y="21039"/>
                      <a:pt x="257007" y="16947"/>
                    </a:cubicBezTo>
                    <a:cubicBezTo>
                      <a:pt x="229760" y="11270"/>
                      <a:pt x="174060" y="84955"/>
                      <a:pt x="174060" y="84955"/>
                    </a:cubicBezTo>
                    <a:cubicBezTo>
                      <a:pt x="174060" y="84955"/>
                      <a:pt x="202893" y="5687"/>
                      <a:pt x="185860" y="612"/>
                    </a:cubicBezTo>
                    <a:cubicBezTo>
                      <a:pt x="156519" y="-8111"/>
                      <a:pt x="123847" y="79340"/>
                      <a:pt x="123847" y="79340"/>
                    </a:cubicBezTo>
                    <a:cubicBezTo>
                      <a:pt x="123847" y="79340"/>
                      <a:pt x="149191" y="7178"/>
                      <a:pt x="126036" y="10794"/>
                    </a:cubicBezTo>
                    <a:cubicBezTo>
                      <a:pt x="102880" y="14410"/>
                      <a:pt x="50035" y="134120"/>
                      <a:pt x="25738" y="202350"/>
                    </a:cubicBezTo>
                    <a:cubicBezTo>
                      <a:pt x="-1415" y="278573"/>
                      <a:pt x="13" y="302014"/>
                      <a:pt x="13" y="302014"/>
                    </a:cubicBezTo>
                    <a:cubicBezTo>
                      <a:pt x="13" y="302014"/>
                      <a:pt x="142498" y="365422"/>
                      <a:pt x="227920" y="344518"/>
                    </a:cubicBezTo>
                    <a:cubicBezTo>
                      <a:pt x="283335" y="305439"/>
                      <a:pt x="282129" y="144937"/>
                      <a:pt x="286760" y="119244"/>
                    </a:cubicBezTo>
                    <a:cubicBezTo>
                      <a:pt x="294817" y="74487"/>
                      <a:pt x="299734" y="34711"/>
                      <a:pt x="293485" y="27922"/>
                    </a:cubicBezTo>
                    <a:cubicBezTo>
                      <a:pt x="275373" y="8288"/>
                      <a:pt x="222306" y="111980"/>
                      <a:pt x="222306" y="11198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7">
                <a:extLst>
                  <a:ext uri="{FF2B5EF4-FFF2-40B4-BE49-F238E27FC236}">
                    <a16:creationId xmlns:a16="http://schemas.microsoft.com/office/drawing/2014/main" id="{530DF0A6-23BD-AD7D-A945-874583713630}"/>
                  </a:ext>
                </a:extLst>
              </p:cNvPr>
              <p:cNvSpPr/>
              <p:nvPr/>
            </p:nvSpPr>
            <p:spPr>
              <a:xfrm>
                <a:off x="7947242" y="1744476"/>
                <a:ext cx="434044" cy="323148"/>
              </a:xfrm>
              <a:custGeom>
                <a:avLst/>
                <a:gdLst/>
                <a:ahLst/>
                <a:cxnLst/>
                <a:rect l="l" t="t" r="r" b="b"/>
                <a:pathLst>
                  <a:path w="434044" h="323148" extrusionOk="0">
                    <a:moveTo>
                      <a:pt x="38076" y="26354"/>
                    </a:moveTo>
                    <a:lnTo>
                      <a:pt x="329" y="287979"/>
                    </a:lnTo>
                    <a:cubicBezTo>
                      <a:pt x="-3192" y="312467"/>
                      <a:pt x="22216" y="330896"/>
                      <a:pt x="44388" y="319889"/>
                    </a:cubicBezTo>
                    <a:lnTo>
                      <a:pt x="233597" y="226062"/>
                    </a:lnTo>
                    <a:lnTo>
                      <a:pt x="396225" y="249535"/>
                    </a:lnTo>
                    <a:lnTo>
                      <a:pt x="395876" y="251914"/>
                    </a:lnTo>
                    <a:cubicBezTo>
                      <a:pt x="394829" y="259273"/>
                      <a:pt x="399904" y="266092"/>
                      <a:pt x="407263" y="267139"/>
                    </a:cubicBezTo>
                    <a:lnTo>
                      <a:pt x="407263" y="267139"/>
                    </a:lnTo>
                    <a:cubicBezTo>
                      <a:pt x="414622" y="268186"/>
                      <a:pt x="421442" y="263111"/>
                      <a:pt x="422489" y="255752"/>
                    </a:cubicBezTo>
                    <a:lnTo>
                      <a:pt x="433908" y="176611"/>
                    </a:lnTo>
                    <a:cubicBezTo>
                      <a:pt x="434954" y="169252"/>
                      <a:pt x="429879" y="162432"/>
                      <a:pt x="422520" y="161385"/>
                    </a:cubicBezTo>
                    <a:lnTo>
                      <a:pt x="422520" y="161385"/>
                    </a:lnTo>
                    <a:cubicBezTo>
                      <a:pt x="415161" y="160338"/>
                      <a:pt x="408341" y="165413"/>
                      <a:pt x="407295" y="172772"/>
                    </a:cubicBezTo>
                    <a:lnTo>
                      <a:pt x="406946" y="175151"/>
                    </a:lnTo>
                    <a:lnTo>
                      <a:pt x="244318" y="151679"/>
                    </a:lnTo>
                    <a:lnTo>
                      <a:pt x="89335" y="8210"/>
                    </a:lnTo>
                    <a:cubicBezTo>
                      <a:pt x="71159" y="-8602"/>
                      <a:pt x="41597" y="1866"/>
                      <a:pt x="38076" y="263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7">
                <a:extLst>
                  <a:ext uri="{FF2B5EF4-FFF2-40B4-BE49-F238E27FC236}">
                    <a16:creationId xmlns:a16="http://schemas.microsoft.com/office/drawing/2014/main" id="{D1CC55A8-2F38-60E1-AD51-AE1D393D450C}"/>
                  </a:ext>
                </a:extLst>
              </p:cNvPr>
              <p:cNvSpPr/>
              <p:nvPr/>
            </p:nvSpPr>
            <p:spPr>
              <a:xfrm>
                <a:off x="7990385" y="1803313"/>
                <a:ext cx="378996" cy="210954"/>
              </a:xfrm>
              <a:custGeom>
                <a:avLst/>
                <a:gdLst/>
                <a:ahLst/>
                <a:cxnLst/>
                <a:rect l="l" t="t" r="r" b="b"/>
                <a:pathLst>
                  <a:path w="378996" h="210954" extrusionOk="0">
                    <a:moveTo>
                      <a:pt x="60053" y="14874"/>
                    </a:moveTo>
                    <a:lnTo>
                      <a:pt x="47556" y="3297"/>
                    </a:lnTo>
                    <a:cubicBezTo>
                      <a:pt x="40260" y="-3460"/>
                      <a:pt x="28397" y="759"/>
                      <a:pt x="27001" y="10592"/>
                    </a:cubicBezTo>
                    <a:lnTo>
                      <a:pt x="134" y="196851"/>
                    </a:lnTo>
                    <a:cubicBezTo>
                      <a:pt x="-1293" y="206684"/>
                      <a:pt x="8921" y="214075"/>
                      <a:pt x="17802" y="209634"/>
                    </a:cubicBezTo>
                    <a:lnTo>
                      <a:pt x="108711" y="164560"/>
                    </a:lnTo>
                    <a:lnTo>
                      <a:pt x="160447" y="137979"/>
                    </a:lnTo>
                    <a:lnTo>
                      <a:pt x="378997" y="169001"/>
                    </a:lnTo>
                    <a:lnTo>
                      <a:pt x="147029" y="115490"/>
                    </a:lnTo>
                    <a:lnTo>
                      <a:pt x="60022" y="14874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7">
                <a:extLst>
                  <a:ext uri="{FF2B5EF4-FFF2-40B4-BE49-F238E27FC236}">
                    <a16:creationId xmlns:a16="http://schemas.microsoft.com/office/drawing/2014/main" id="{B0E61D5E-EE04-4109-0CE2-14859B8419E3}"/>
                  </a:ext>
                </a:extLst>
              </p:cNvPr>
              <p:cNvSpPr/>
              <p:nvPr/>
            </p:nvSpPr>
            <p:spPr>
              <a:xfrm>
                <a:off x="8343498" y="1919596"/>
                <a:ext cx="10721" cy="74383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74383" extrusionOk="0">
                    <a:moveTo>
                      <a:pt x="0" y="74383"/>
                    </a:moveTo>
                    <a:lnTo>
                      <a:pt x="10721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7">
                <a:extLst>
                  <a:ext uri="{FF2B5EF4-FFF2-40B4-BE49-F238E27FC236}">
                    <a16:creationId xmlns:a16="http://schemas.microsoft.com/office/drawing/2014/main" id="{4626EAD3-DC32-9967-15FE-FEBCFD3DCFE9}"/>
                  </a:ext>
                </a:extLst>
              </p:cNvPr>
              <p:cNvSpPr/>
              <p:nvPr/>
            </p:nvSpPr>
            <p:spPr>
              <a:xfrm>
                <a:off x="8009819" y="1907490"/>
                <a:ext cx="60456" cy="65952"/>
              </a:xfrm>
              <a:custGeom>
                <a:avLst/>
                <a:gdLst/>
                <a:ahLst/>
                <a:cxnLst/>
                <a:rect l="l" t="t" r="r" b="b"/>
                <a:pathLst>
                  <a:path w="60456" h="65952" extrusionOk="0">
                    <a:moveTo>
                      <a:pt x="47312" y="15817"/>
                    </a:moveTo>
                    <a:cubicBezTo>
                      <a:pt x="42967" y="15183"/>
                      <a:pt x="39953" y="11155"/>
                      <a:pt x="40588" y="6809"/>
                    </a:cubicBezTo>
                    <a:cubicBezTo>
                      <a:pt x="41222" y="2463"/>
                      <a:pt x="45251" y="-550"/>
                      <a:pt x="49596" y="84"/>
                    </a:cubicBezTo>
                    <a:cubicBezTo>
                      <a:pt x="53942" y="719"/>
                      <a:pt x="56955" y="4747"/>
                      <a:pt x="56321" y="9093"/>
                    </a:cubicBezTo>
                    <a:cubicBezTo>
                      <a:pt x="55687" y="13438"/>
                      <a:pt x="51658" y="16452"/>
                      <a:pt x="47312" y="15817"/>
                    </a:cubicBezTo>
                    <a:close/>
                    <a:moveTo>
                      <a:pt x="21461" y="56704"/>
                    </a:moveTo>
                    <a:cubicBezTo>
                      <a:pt x="22317" y="50804"/>
                      <a:pt x="18225" y="45348"/>
                      <a:pt x="12326" y="44492"/>
                    </a:cubicBezTo>
                    <a:cubicBezTo>
                      <a:pt x="6426" y="43636"/>
                      <a:pt x="970" y="47727"/>
                      <a:pt x="113" y="53627"/>
                    </a:cubicBezTo>
                    <a:cubicBezTo>
                      <a:pt x="-743" y="59527"/>
                      <a:pt x="3349" y="64983"/>
                      <a:pt x="9249" y="65840"/>
                    </a:cubicBezTo>
                    <a:cubicBezTo>
                      <a:pt x="15148" y="66696"/>
                      <a:pt x="20604" y="62604"/>
                      <a:pt x="21461" y="56704"/>
                    </a:cubicBezTo>
                    <a:close/>
                    <a:moveTo>
                      <a:pt x="60381" y="58703"/>
                    </a:moveTo>
                    <a:cubicBezTo>
                      <a:pt x="60952" y="54769"/>
                      <a:pt x="58224" y="51153"/>
                      <a:pt x="54291" y="50582"/>
                    </a:cubicBezTo>
                    <a:cubicBezTo>
                      <a:pt x="50357" y="50011"/>
                      <a:pt x="46742" y="52739"/>
                      <a:pt x="46171" y="56672"/>
                    </a:cubicBezTo>
                    <a:cubicBezTo>
                      <a:pt x="45600" y="60606"/>
                      <a:pt x="48328" y="64222"/>
                      <a:pt x="52261" y="64793"/>
                    </a:cubicBezTo>
                    <a:cubicBezTo>
                      <a:pt x="56194" y="65364"/>
                      <a:pt x="59810" y="62636"/>
                      <a:pt x="60381" y="587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7">
                <a:extLst>
                  <a:ext uri="{FF2B5EF4-FFF2-40B4-BE49-F238E27FC236}">
                    <a16:creationId xmlns:a16="http://schemas.microsoft.com/office/drawing/2014/main" id="{8E49F639-9601-EDB2-9DFE-86E1B1850260}"/>
                  </a:ext>
                </a:extLst>
              </p:cNvPr>
              <p:cNvSpPr/>
              <p:nvPr/>
            </p:nvSpPr>
            <p:spPr>
              <a:xfrm>
                <a:off x="8125244" y="1958017"/>
                <a:ext cx="132779" cy="123445"/>
              </a:xfrm>
              <a:custGeom>
                <a:avLst/>
                <a:gdLst/>
                <a:ahLst/>
                <a:cxnLst/>
                <a:rect l="l" t="t" r="r" b="b"/>
                <a:pathLst>
                  <a:path w="132779" h="123445" extrusionOk="0">
                    <a:moveTo>
                      <a:pt x="1227" y="123446"/>
                    </a:moveTo>
                    <a:cubicBezTo>
                      <a:pt x="-4641" y="104985"/>
                      <a:pt x="10267" y="61338"/>
                      <a:pt x="51947" y="43607"/>
                    </a:cubicBezTo>
                    <a:cubicBezTo>
                      <a:pt x="80812" y="31331"/>
                      <a:pt x="91406" y="10428"/>
                      <a:pt x="109740" y="2656"/>
                    </a:cubicBezTo>
                    <a:cubicBezTo>
                      <a:pt x="129914" y="-5876"/>
                      <a:pt x="140350" y="7224"/>
                      <a:pt x="126393" y="26605"/>
                    </a:cubicBezTo>
                    <a:cubicBezTo>
                      <a:pt x="110153" y="49158"/>
                      <a:pt x="93309" y="83732"/>
                      <a:pt x="89472" y="120622"/>
                    </a:cubicBezTo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7">
                <a:extLst>
                  <a:ext uri="{FF2B5EF4-FFF2-40B4-BE49-F238E27FC236}">
                    <a16:creationId xmlns:a16="http://schemas.microsoft.com/office/drawing/2014/main" id="{C1540D77-90E0-1A57-5374-2890B33A6C7D}"/>
                  </a:ext>
                </a:extLst>
              </p:cNvPr>
              <p:cNvSpPr/>
              <p:nvPr/>
            </p:nvSpPr>
            <p:spPr>
              <a:xfrm>
                <a:off x="8125244" y="1960673"/>
                <a:ext cx="109740" cy="120789"/>
              </a:xfrm>
              <a:custGeom>
                <a:avLst/>
                <a:gdLst/>
                <a:ahLst/>
                <a:cxnLst/>
                <a:rect l="l" t="t" r="r" b="b"/>
                <a:pathLst>
                  <a:path w="109740" h="120789" extrusionOk="0">
                    <a:moveTo>
                      <a:pt x="1227" y="120789"/>
                    </a:moveTo>
                    <a:cubicBezTo>
                      <a:pt x="-4641" y="102328"/>
                      <a:pt x="10267" y="58682"/>
                      <a:pt x="51947" y="40950"/>
                    </a:cubicBezTo>
                    <a:cubicBezTo>
                      <a:pt x="80812" y="28675"/>
                      <a:pt x="91406" y="7771"/>
                      <a:pt x="10974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7">
                <a:extLst>
                  <a:ext uri="{FF2B5EF4-FFF2-40B4-BE49-F238E27FC236}">
                    <a16:creationId xmlns:a16="http://schemas.microsoft.com/office/drawing/2014/main" id="{49FBC3D9-6C7E-A248-3AAB-56549EDA7613}"/>
                  </a:ext>
                </a:extLst>
              </p:cNvPr>
              <p:cNvSpPr/>
              <p:nvPr/>
            </p:nvSpPr>
            <p:spPr>
              <a:xfrm>
                <a:off x="7934609" y="2156004"/>
                <a:ext cx="585917" cy="564949"/>
              </a:xfrm>
              <a:custGeom>
                <a:avLst/>
                <a:gdLst/>
                <a:ahLst/>
                <a:cxnLst/>
                <a:rect l="l" t="t" r="r" b="b"/>
                <a:pathLst>
                  <a:path w="585917" h="564949" extrusionOk="0">
                    <a:moveTo>
                      <a:pt x="178920" y="560522"/>
                    </a:moveTo>
                    <a:cubicBezTo>
                      <a:pt x="-39344" y="511800"/>
                      <a:pt x="3382" y="0"/>
                      <a:pt x="3382" y="0"/>
                    </a:cubicBezTo>
                    <a:lnTo>
                      <a:pt x="231290" y="42504"/>
                    </a:lnTo>
                    <a:lnTo>
                      <a:pt x="319534" y="264670"/>
                    </a:lnTo>
                    <a:cubicBezTo>
                      <a:pt x="379453" y="231333"/>
                      <a:pt x="442829" y="208336"/>
                      <a:pt x="585917" y="201040"/>
                    </a:cubicBezTo>
                    <a:cubicBezTo>
                      <a:pt x="585917" y="201040"/>
                      <a:pt x="408477" y="611781"/>
                      <a:pt x="178920" y="560522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7">
                <a:extLst>
                  <a:ext uri="{FF2B5EF4-FFF2-40B4-BE49-F238E27FC236}">
                    <a16:creationId xmlns:a16="http://schemas.microsoft.com/office/drawing/2014/main" id="{90A7F9B2-784E-2666-8C64-9707C801AA2B}"/>
                  </a:ext>
                </a:extLst>
              </p:cNvPr>
              <p:cNvSpPr/>
              <p:nvPr/>
            </p:nvSpPr>
            <p:spPr>
              <a:xfrm>
                <a:off x="8254143" y="2357013"/>
                <a:ext cx="266415" cy="290299"/>
              </a:xfrm>
              <a:custGeom>
                <a:avLst/>
                <a:gdLst/>
                <a:ahLst/>
                <a:cxnLst/>
                <a:rect l="l" t="t" r="r" b="b"/>
                <a:pathLst>
                  <a:path w="266415" h="290299" extrusionOk="0">
                    <a:moveTo>
                      <a:pt x="0" y="63662"/>
                    </a:moveTo>
                    <a:cubicBezTo>
                      <a:pt x="55827" y="197932"/>
                      <a:pt x="60490" y="241927"/>
                      <a:pt x="63408" y="267938"/>
                    </a:cubicBezTo>
                    <a:cubicBezTo>
                      <a:pt x="64233" y="275392"/>
                      <a:pt x="64836" y="282846"/>
                      <a:pt x="65533" y="290300"/>
                    </a:cubicBezTo>
                    <a:cubicBezTo>
                      <a:pt x="186925" y="183975"/>
                      <a:pt x="266415" y="0"/>
                      <a:pt x="266415" y="0"/>
                    </a:cubicBezTo>
                    <a:cubicBezTo>
                      <a:pt x="129607" y="7010"/>
                      <a:pt x="68134" y="19825"/>
                      <a:pt x="32" y="63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>
                <a:extLst>
                  <a:ext uri="{FF2B5EF4-FFF2-40B4-BE49-F238E27FC236}">
                    <a16:creationId xmlns:a16="http://schemas.microsoft.com/office/drawing/2014/main" id="{52939C1B-6F78-225D-E5F0-6DDE45D3D6FF}"/>
                  </a:ext>
                </a:extLst>
              </p:cNvPr>
              <p:cNvSpPr/>
              <p:nvPr/>
            </p:nvSpPr>
            <p:spPr>
              <a:xfrm>
                <a:off x="8978106" y="1977355"/>
                <a:ext cx="151765" cy="279958"/>
              </a:xfrm>
              <a:custGeom>
                <a:avLst/>
                <a:gdLst/>
                <a:ahLst/>
                <a:cxnLst/>
                <a:rect l="l" t="t" r="r" b="b"/>
                <a:pathLst>
                  <a:path w="151765" h="279958" extrusionOk="0">
                    <a:moveTo>
                      <a:pt x="151759" y="80127"/>
                    </a:moveTo>
                    <a:cubicBezTo>
                      <a:pt x="151188" y="146897"/>
                      <a:pt x="122291" y="212970"/>
                      <a:pt x="73601" y="258678"/>
                    </a:cubicBezTo>
                    <a:cubicBezTo>
                      <a:pt x="65195" y="266576"/>
                      <a:pt x="55965" y="274062"/>
                      <a:pt x="45021" y="277742"/>
                    </a:cubicBezTo>
                    <a:cubicBezTo>
                      <a:pt x="34078" y="281453"/>
                      <a:pt x="21104" y="280787"/>
                      <a:pt x="12096" y="273586"/>
                    </a:cubicBezTo>
                    <a:cubicBezTo>
                      <a:pt x="-2305" y="262040"/>
                      <a:pt x="-1131" y="240090"/>
                      <a:pt x="1946" y="221883"/>
                    </a:cubicBezTo>
                    <a:cubicBezTo>
                      <a:pt x="8036" y="185944"/>
                      <a:pt x="16315" y="150386"/>
                      <a:pt x="26719" y="115431"/>
                    </a:cubicBezTo>
                    <a:cubicBezTo>
                      <a:pt x="35727" y="85234"/>
                      <a:pt x="43879" y="45489"/>
                      <a:pt x="63546" y="20240"/>
                    </a:cubicBezTo>
                    <a:cubicBezTo>
                      <a:pt x="77883" y="1842"/>
                      <a:pt x="101863" y="-6817"/>
                      <a:pt x="122767" y="6315"/>
                    </a:cubicBezTo>
                    <a:cubicBezTo>
                      <a:pt x="147032" y="21540"/>
                      <a:pt x="151981" y="53895"/>
                      <a:pt x="151759" y="80095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7">
                <a:extLst>
                  <a:ext uri="{FF2B5EF4-FFF2-40B4-BE49-F238E27FC236}">
                    <a16:creationId xmlns:a16="http://schemas.microsoft.com/office/drawing/2014/main" id="{D5573DEC-9367-D2FC-6F77-2CD7BB14DA36}"/>
                  </a:ext>
                </a:extLst>
              </p:cNvPr>
              <p:cNvSpPr/>
              <p:nvPr/>
            </p:nvSpPr>
            <p:spPr>
              <a:xfrm>
                <a:off x="8305656" y="2353263"/>
                <a:ext cx="678804" cy="535056"/>
              </a:xfrm>
              <a:custGeom>
                <a:avLst/>
                <a:gdLst/>
                <a:ahLst/>
                <a:cxnLst/>
                <a:rect l="l" t="t" r="r" b="b"/>
                <a:pathLst>
                  <a:path w="678804" h="535056" extrusionOk="0">
                    <a:moveTo>
                      <a:pt x="0" y="534137"/>
                    </a:moveTo>
                    <a:lnTo>
                      <a:pt x="678805" y="535057"/>
                    </a:lnTo>
                    <a:lnTo>
                      <a:pt x="596302" y="48062"/>
                    </a:lnTo>
                    <a:cubicBezTo>
                      <a:pt x="533179" y="20878"/>
                      <a:pt x="382129" y="3686"/>
                      <a:pt x="309523" y="356"/>
                    </a:cubicBezTo>
                    <a:cubicBezTo>
                      <a:pt x="263782" y="-1738"/>
                      <a:pt x="178392" y="6097"/>
                      <a:pt x="178392" y="6097"/>
                    </a:cubicBezTo>
                    <a:cubicBezTo>
                      <a:pt x="178392" y="6097"/>
                      <a:pt x="37017" y="87617"/>
                      <a:pt x="11324" y="326404"/>
                    </a:cubicBezTo>
                    <a:cubicBezTo>
                      <a:pt x="5773" y="378107"/>
                      <a:pt x="32" y="534137"/>
                      <a:pt x="32" y="5341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7">
                <a:extLst>
                  <a:ext uri="{FF2B5EF4-FFF2-40B4-BE49-F238E27FC236}">
                    <a16:creationId xmlns:a16="http://schemas.microsoft.com/office/drawing/2014/main" id="{0D90EA33-92C6-28D1-6634-FEFFD36B718D}"/>
                  </a:ext>
                </a:extLst>
              </p:cNvPr>
              <p:cNvSpPr/>
              <p:nvPr/>
            </p:nvSpPr>
            <p:spPr>
              <a:xfrm>
                <a:off x="8545141" y="2258522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0" y="149559"/>
                    </a:moveTo>
                    <a:cubicBezTo>
                      <a:pt x="0" y="216774"/>
                      <a:pt x="216615" y="216774"/>
                      <a:pt x="216615" y="149559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49559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>
                <a:extLst>
                  <a:ext uri="{FF2B5EF4-FFF2-40B4-BE49-F238E27FC236}">
                    <a16:creationId xmlns:a16="http://schemas.microsoft.com/office/drawing/2014/main" id="{C5C573B9-0E58-97FD-5160-250852FCED82}"/>
                  </a:ext>
                </a:extLst>
              </p:cNvPr>
              <p:cNvSpPr/>
              <p:nvPr/>
            </p:nvSpPr>
            <p:spPr>
              <a:xfrm>
                <a:off x="8545141" y="2278855"/>
                <a:ext cx="216614" cy="127683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27683" extrusionOk="0">
                    <a:moveTo>
                      <a:pt x="52782" y="93129"/>
                    </a:moveTo>
                    <a:cubicBezTo>
                      <a:pt x="94938" y="107467"/>
                      <a:pt x="137759" y="118220"/>
                      <a:pt x="181755" y="125198"/>
                    </a:cubicBezTo>
                    <a:cubicBezTo>
                      <a:pt x="193333" y="127038"/>
                      <a:pt x="204435" y="128021"/>
                      <a:pt x="216615" y="127577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9244"/>
                    </a:lnTo>
                    <a:cubicBezTo>
                      <a:pt x="15955" y="80124"/>
                      <a:pt x="34606" y="86944"/>
                      <a:pt x="52750" y="93129"/>
                    </a:cubicBezTo>
                    <a:close/>
                  </a:path>
                </a:pathLst>
              </a:custGeom>
              <a:solidFill>
                <a:srgbClr val="562E1C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7">
                <a:extLst>
                  <a:ext uri="{FF2B5EF4-FFF2-40B4-BE49-F238E27FC236}">
                    <a16:creationId xmlns:a16="http://schemas.microsoft.com/office/drawing/2014/main" id="{19355E6F-08BD-E5C1-3246-96A0AEEECF0A}"/>
                  </a:ext>
                </a:extLst>
              </p:cNvPr>
              <p:cNvSpPr/>
              <p:nvPr/>
            </p:nvSpPr>
            <p:spPr>
              <a:xfrm>
                <a:off x="8412728" y="1843126"/>
                <a:ext cx="652357" cy="562440"/>
              </a:xfrm>
              <a:custGeom>
                <a:avLst/>
                <a:gdLst/>
                <a:ahLst/>
                <a:cxnLst/>
                <a:rect l="l" t="t" r="r" b="b"/>
                <a:pathLst>
                  <a:path w="652357" h="562440" extrusionOk="0">
                    <a:moveTo>
                      <a:pt x="158677" y="495711"/>
                    </a:moveTo>
                    <a:lnTo>
                      <a:pt x="225637" y="525909"/>
                    </a:lnTo>
                    <a:cubicBezTo>
                      <a:pt x="426646" y="616596"/>
                      <a:pt x="535857" y="526797"/>
                      <a:pt x="600154" y="384248"/>
                    </a:cubicBezTo>
                    <a:lnTo>
                      <a:pt x="645608" y="283506"/>
                    </a:lnTo>
                    <a:cubicBezTo>
                      <a:pt x="662895" y="245188"/>
                      <a:pt x="645830" y="200114"/>
                      <a:pt x="607513" y="182827"/>
                    </a:cubicBezTo>
                    <a:lnTo>
                      <a:pt x="217200" y="6750"/>
                    </a:lnTo>
                    <a:cubicBezTo>
                      <a:pt x="178882" y="-10537"/>
                      <a:pt x="133808" y="6528"/>
                      <a:pt x="116521" y="44846"/>
                    </a:cubicBezTo>
                    <a:lnTo>
                      <a:pt x="71066" y="145588"/>
                    </a:lnTo>
                    <a:cubicBezTo>
                      <a:pt x="6770" y="288137"/>
                      <a:pt x="-83346" y="386532"/>
                      <a:pt x="158677" y="495711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7">
                <a:extLst>
                  <a:ext uri="{FF2B5EF4-FFF2-40B4-BE49-F238E27FC236}">
                    <a16:creationId xmlns:a16="http://schemas.microsoft.com/office/drawing/2014/main" id="{B62D137F-F53B-FB68-990E-0547E117C0BB}"/>
                  </a:ext>
                </a:extLst>
              </p:cNvPr>
              <p:cNvSpPr/>
              <p:nvPr/>
            </p:nvSpPr>
            <p:spPr>
              <a:xfrm>
                <a:off x="8917247" y="2082033"/>
                <a:ext cx="171604" cy="145340"/>
              </a:xfrm>
              <a:custGeom>
                <a:avLst/>
                <a:gdLst/>
                <a:ahLst/>
                <a:cxnLst/>
                <a:rect l="l" t="t" r="r" b="b"/>
                <a:pathLst>
                  <a:path w="171604" h="145340" extrusionOk="0">
                    <a:moveTo>
                      <a:pt x="36161" y="3457"/>
                    </a:moveTo>
                    <a:lnTo>
                      <a:pt x="0" y="133921"/>
                    </a:lnTo>
                    <a:lnTo>
                      <a:pt x="95604" y="145340"/>
                    </a:lnTo>
                    <a:lnTo>
                      <a:pt x="171604" y="0"/>
                    </a:lnTo>
                    <a:lnTo>
                      <a:pt x="36161" y="3457"/>
                    </a:ln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7">
                <a:extLst>
                  <a:ext uri="{FF2B5EF4-FFF2-40B4-BE49-F238E27FC236}">
                    <a16:creationId xmlns:a16="http://schemas.microsoft.com/office/drawing/2014/main" id="{8FDC98E4-BFE7-73FF-7CB5-BE39AA9E2399}"/>
                  </a:ext>
                </a:extLst>
              </p:cNvPr>
              <p:cNvSpPr/>
              <p:nvPr/>
            </p:nvSpPr>
            <p:spPr>
              <a:xfrm rot="-3948294">
                <a:off x="8879523" y="2199998"/>
                <a:ext cx="177634" cy="174905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74839" extrusionOk="0">
                    <a:moveTo>
                      <a:pt x="177568" y="87420"/>
                    </a:moveTo>
                    <a:cubicBezTo>
                      <a:pt x="177568" y="135701"/>
                      <a:pt x="137818" y="174840"/>
                      <a:pt x="88784" y="174840"/>
                    </a:cubicBezTo>
                    <a:cubicBezTo>
                      <a:pt x="39750" y="174840"/>
                      <a:pt x="0" y="135701"/>
                      <a:pt x="0" y="87420"/>
                    </a:cubicBezTo>
                    <a:cubicBezTo>
                      <a:pt x="0" y="39139"/>
                      <a:pt x="39750" y="0"/>
                      <a:pt x="88784" y="0"/>
                    </a:cubicBezTo>
                    <a:cubicBezTo>
                      <a:pt x="137818" y="0"/>
                      <a:pt x="177568" y="39139"/>
                      <a:pt x="177568" y="8742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7">
                <a:extLst>
                  <a:ext uri="{FF2B5EF4-FFF2-40B4-BE49-F238E27FC236}">
                    <a16:creationId xmlns:a16="http://schemas.microsoft.com/office/drawing/2014/main" id="{01B69688-F2F7-7AF7-E2C3-74C419A00872}"/>
                  </a:ext>
                </a:extLst>
              </p:cNvPr>
              <p:cNvSpPr/>
              <p:nvPr/>
            </p:nvSpPr>
            <p:spPr>
              <a:xfrm rot="-3948294">
                <a:off x="8681721" y="2071927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5" y="88784"/>
                    </a:moveTo>
                    <a:cubicBezTo>
                      <a:pt x="134555" y="137818"/>
                      <a:pt x="104434" y="177568"/>
                      <a:pt x="67278" y="177568"/>
                    </a:cubicBezTo>
                    <a:cubicBezTo>
                      <a:pt x="30121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4" y="0"/>
                      <a:pt x="134555" y="39750"/>
                      <a:pt x="134555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7">
                <a:extLst>
                  <a:ext uri="{FF2B5EF4-FFF2-40B4-BE49-F238E27FC236}">
                    <a16:creationId xmlns:a16="http://schemas.microsoft.com/office/drawing/2014/main" id="{DFA5D72C-95BF-D377-C2FE-49E6518ADE64}"/>
                  </a:ext>
                </a:extLst>
              </p:cNvPr>
              <p:cNvSpPr/>
              <p:nvPr/>
            </p:nvSpPr>
            <p:spPr>
              <a:xfrm rot="-4986361">
                <a:off x="8661906" y="2100820"/>
                <a:ext cx="117331" cy="117331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2" y="117363"/>
                    </a:cubicBezTo>
                    <a:cubicBezTo>
                      <a:pt x="26273" y="117363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7">
                <a:extLst>
                  <a:ext uri="{FF2B5EF4-FFF2-40B4-BE49-F238E27FC236}">
                    <a16:creationId xmlns:a16="http://schemas.microsoft.com/office/drawing/2014/main" id="{ACD57746-AEB8-9B34-77AF-4C3B6D98145E}"/>
                  </a:ext>
                </a:extLst>
              </p:cNvPr>
              <p:cNvSpPr/>
              <p:nvPr/>
            </p:nvSpPr>
            <p:spPr>
              <a:xfrm rot="-3948294">
                <a:off x="8463132" y="1973328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6" y="88784"/>
                    </a:moveTo>
                    <a:cubicBezTo>
                      <a:pt x="134556" y="137818"/>
                      <a:pt x="104434" y="177568"/>
                      <a:pt x="67278" y="177568"/>
                    </a:cubicBezTo>
                    <a:cubicBezTo>
                      <a:pt x="30122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5" y="0"/>
                      <a:pt x="134556" y="39750"/>
                      <a:pt x="134556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7">
                <a:extLst>
                  <a:ext uri="{FF2B5EF4-FFF2-40B4-BE49-F238E27FC236}">
                    <a16:creationId xmlns:a16="http://schemas.microsoft.com/office/drawing/2014/main" id="{7A00BE92-4753-2498-AB9F-DB18C56EB05A}"/>
                  </a:ext>
                </a:extLst>
              </p:cNvPr>
              <p:cNvSpPr/>
              <p:nvPr/>
            </p:nvSpPr>
            <p:spPr>
              <a:xfrm rot="-5030020">
                <a:off x="8447358" y="2008819"/>
                <a:ext cx="117456" cy="117456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1" y="117363"/>
                    </a:cubicBezTo>
                    <a:cubicBezTo>
                      <a:pt x="26272" y="117363"/>
                      <a:pt x="0" y="91091"/>
                      <a:pt x="0" y="58682"/>
                    </a:cubicBezTo>
                    <a:cubicBezTo>
                      <a:pt x="0" y="26273"/>
                      <a:pt x="26272" y="0"/>
                      <a:pt x="58681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7">
                <a:extLst>
                  <a:ext uri="{FF2B5EF4-FFF2-40B4-BE49-F238E27FC236}">
                    <a16:creationId xmlns:a16="http://schemas.microsoft.com/office/drawing/2014/main" id="{8F473C73-47EB-3552-1490-F4FBE59AEB6C}"/>
                  </a:ext>
                </a:extLst>
              </p:cNvPr>
              <p:cNvSpPr/>
              <p:nvPr/>
            </p:nvSpPr>
            <p:spPr>
              <a:xfrm>
                <a:off x="8568002" y="2120310"/>
                <a:ext cx="48825" cy="46764"/>
              </a:xfrm>
              <a:custGeom>
                <a:avLst/>
                <a:gdLst/>
                <a:ahLst/>
                <a:cxnLst/>
                <a:rect l="l" t="t" r="r" b="b"/>
                <a:pathLst>
                  <a:path w="48825" h="46764" extrusionOk="0">
                    <a:moveTo>
                      <a:pt x="48826" y="22213"/>
                    </a:moveTo>
                    <a:cubicBezTo>
                      <a:pt x="48033" y="13744"/>
                      <a:pt x="42831" y="5909"/>
                      <a:pt x="34520" y="2166"/>
                    </a:cubicBezTo>
                    <a:cubicBezTo>
                      <a:pt x="22213" y="-3385"/>
                      <a:pt x="7717" y="2103"/>
                      <a:pt x="2166" y="14410"/>
                    </a:cubicBezTo>
                    <a:cubicBezTo>
                      <a:pt x="-3385" y="26717"/>
                      <a:pt x="2103" y="41213"/>
                      <a:pt x="14410" y="46764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7">
                <a:extLst>
                  <a:ext uri="{FF2B5EF4-FFF2-40B4-BE49-F238E27FC236}">
                    <a16:creationId xmlns:a16="http://schemas.microsoft.com/office/drawing/2014/main" id="{DBE689D3-46DB-0894-0E1C-4CE8222108AD}"/>
                  </a:ext>
                </a:extLst>
              </p:cNvPr>
              <p:cNvSpPr/>
              <p:nvPr/>
            </p:nvSpPr>
            <p:spPr>
              <a:xfrm>
                <a:off x="8563126" y="2195241"/>
                <a:ext cx="112573" cy="63291"/>
              </a:xfrm>
              <a:custGeom>
                <a:avLst/>
                <a:gdLst/>
                <a:ahLst/>
                <a:cxnLst/>
                <a:rect l="l" t="t" r="r" b="b"/>
                <a:pathLst>
                  <a:path w="112573" h="63291" extrusionOk="0">
                    <a:moveTo>
                      <a:pt x="112574" y="44313"/>
                    </a:moveTo>
                    <a:cubicBezTo>
                      <a:pt x="86722" y="84565"/>
                      <a:pt x="634" y="56556"/>
                      <a:pt x="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7">
                <a:extLst>
                  <a:ext uri="{FF2B5EF4-FFF2-40B4-BE49-F238E27FC236}">
                    <a16:creationId xmlns:a16="http://schemas.microsoft.com/office/drawing/2014/main" id="{815FE4D2-9BE7-4A34-77D5-F476DC480A71}"/>
                  </a:ext>
                </a:extLst>
              </p:cNvPr>
              <p:cNvSpPr/>
              <p:nvPr/>
            </p:nvSpPr>
            <p:spPr>
              <a:xfrm>
                <a:off x="8920238" y="2240501"/>
                <a:ext cx="93119" cy="97449"/>
              </a:xfrm>
              <a:custGeom>
                <a:avLst/>
                <a:gdLst/>
                <a:ahLst/>
                <a:cxnLst/>
                <a:rect l="l" t="t" r="r" b="b"/>
                <a:pathLst>
                  <a:path w="93119" h="97449" extrusionOk="0">
                    <a:moveTo>
                      <a:pt x="93120" y="7110"/>
                    </a:moveTo>
                    <a:cubicBezTo>
                      <a:pt x="77863" y="-757"/>
                      <a:pt x="59433" y="-2184"/>
                      <a:pt x="43161" y="3272"/>
                    </a:cubicBezTo>
                    <a:cubicBezTo>
                      <a:pt x="26889" y="8696"/>
                      <a:pt x="13027" y="20940"/>
                      <a:pt x="5573" y="36387"/>
                    </a:cubicBezTo>
                    <a:cubicBezTo>
                      <a:pt x="-517" y="49043"/>
                      <a:pt x="-2230" y="64364"/>
                      <a:pt x="3543" y="77179"/>
                    </a:cubicBezTo>
                    <a:cubicBezTo>
                      <a:pt x="9316" y="89994"/>
                      <a:pt x="23463" y="99319"/>
                      <a:pt x="37324" y="97131"/>
                    </a:cubicBezTo>
                    <a:cubicBezTo>
                      <a:pt x="51218" y="94942"/>
                      <a:pt x="62193" y="79526"/>
                      <a:pt x="57720" y="66204"/>
                    </a:cubicBezTo>
                    <a:cubicBezTo>
                      <a:pt x="53216" y="52786"/>
                      <a:pt x="37356" y="47267"/>
                      <a:pt x="23368" y="45142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7">
                <a:extLst>
                  <a:ext uri="{FF2B5EF4-FFF2-40B4-BE49-F238E27FC236}">
                    <a16:creationId xmlns:a16="http://schemas.microsoft.com/office/drawing/2014/main" id="{07CC695F-2D92-E387-100E-9027702E57F9}"/>
                  </a:ext>
                </a:extLst>
              </p:cNvPr>
              <p:cNvSpPr/>
              <p:nvPr/>
            </p:nvSpPr>
            <p:spPr>
              <a:xfrm>
                <a:off x="8476863" y="1623626"/>
                <a:ext cx="633236" cy="479183"/>
              </a:xfrm>
              <a:custGeom>
                <a:avLst/>
                <a:gdLst/>
                <a:ahLst/>
                <a:cxnLst/>
                <a:rect l="l" t="t" r="r" b="b"/>
                <a:pathLst>
                  <a:path w="633236" h="479183" extrusionOk="0">
                    <a:moveTo>
                      <a:pt x="179234" y="358204"/>
                    </a:moveTo>
                    <a:cubicBezTo>
                      <a:pt x="168481" y="350845"/>
                      <a:pt x="157252" y="341932"/>
                      <a:pt x="155127" y="325787"/>
                    </a:cubicBezTo>
                    <a:cubicBezTo>
                      <a:pt x="153002" y="309641"/>
                      <a:pt x="166102" y="285597"/>
                      <a:pt x="179265" y="287120"/>
                    </a:cubicBezTo>
                    <a:cubicBezTo>
                      <a:pt x="145991" y="273798"/>
                      <a:pt x="112717" y="260475"/>
                      <a:pt x="79443" y="247153"/>
                    </a:cubicBezTo>
                    <a:cubicBezTo>
                      <a:pt x="67485" y="242363"/>
                      <a:pt x="54892" y="236939"/>
                      <a:pt x="48929" y="223585"/>
                    </a:cubicBezTo>
                    <a:cubicBezTo>
                      <a:pt x="42965" y="210199"/>
                      <a:pt x="47470" y="186187"/>
                      <a:pt x="61014" y="177433"/>
                    </a:cubicBezTo>
                    <a:cubicBezTo>
                      <a:pt x="39191" y="162461"/>
                      <a:pt x="16606" y="146538"/>
                      <a:pt x="5599" y="118275"/>
                    </a:cubicBezTo>
                    <a:cubicBezTo>
                      <a:pt x="-5408" y="90013"/>
                      <a:pt x="-618" y="45541"/>
                      <a:pt x="23806" y="19563"/>
                    </a:cubicBezTo>
                    <a:cubicBezTo>
                      <a:pt x="42902" y="-769"/>
                      <a:pt x="68182" y="-3815"/>
                      <a:pt x="87214" y="3862"/>
                    </a:cubicBezTo>
                    <a:cubicBezTo>
                      <a:pt x="106246" y="11570"/>
                      <a:pt x="120679" y="28127"/>
                      <a:pt x="135778" y="43004"/>
                    </a:cubicBezTo>
                    <a:cubicBezTo>
                      <a:pt x="168195" y="74914"/>
                      <a:pt x="205276" y="100036"/>
                      <a:pt x="245750" y="117514"/>
                    </a:cubicBezTo>
                    <a:cubicBezTo>
                      <a:pt x="306208" y="143619"/>
                      <a:pt x="373423" y="152469"/>
                      <a:pt x="437338" y="169979"/>
                    </a:cubicBezTo>
                    <a:cubicBezTo>
                      <a:pt x="501254" y="187488"/>
                      <a:pt x="563647" y="215084"/>
                      <a:pt x="604787" y="272370"/>
                    </a:cubicBezTo>
                    <a:cubicBezTo>
                      <a:pt x="617380" y="289911"/>
                      <a:pt x="627975" y="310498"/>
                      <a:pt x="631781" y="335429"/>
                    </a:cubicBezTo>
                    <a:cubicBezTo>
                      <a:pt x="635619" y="360361"/>
                      <a:pt x="632066" y="390146"/>
                      <a:pt x="618744" y="415744"/>
                    </a:cubicBezTo>
                    <a:cubicBezTo>
                      <a:pt x="580236" y="489778"/>
                      <a:pt x="504870" y="484291"/>
                      <a:pt x="458622" y="471508"/>
                    </a:cubicBezTo>
                    <a:cubicBezTo>
                      <a:pt x="401114" y="455648"/>
                      <a:pt x="342369" y="440834"/>
                      <a:pt x="287748" y="417615"/>
                    </a:cubicBezTo>
                    <a:cubicBezTo>
                      <a:pt x="249842" y="401502"/>
                      <a:pt x="213586" y="381677"/>
                      <a:pt x="179297" y="358236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7">
                <a:extLst>
                  <a:ext uri="{FF2B5EF4-FFF2-40B4-BE49-F238E27FC236}">
                    <a16:creationId xmlns:a16="http://schemas.microsoft.com/office/drawing/2014/main" id="{3D4207D3-0FFE-5342-1BAB-928DF5FD1E7F}"/>
                  </a:ext>
                </a:extLst>
              </p:cNvPr>
              <p:cNvSpPr/>
              <p:nvPr/>
            </p:nvSpPr>
            <p:spPr>
              <a:xfrm>
                <a:off x="8252182" y="2219717"/>
                <a:ext cx="325631" cy="420042"/>
              </a:xfrm>
              <a:custGeom>
                <a:avLst/>
                <a:gdLst/>
                <a:ahLst/>
                <a:cxnLst/>
                <a:rect l="l" t="t" r="r" b="b"/>
                <a:pathLst>
                  <a:path w="325631" h="420042" extrusionOk="0">
                    <a:moveTo>
                      <a:pt x="32032" y="420015"/>
                    </a:moveTo>
                    <a:lnTo>
                      <a:pt x="296131" y="409104"/>
                    </a:lnTo>
                    <a:cubicBezTo>
                      <a:pt x="320873" y="408088"/>
                      <a:pt x="334290" y="379731"/>
                      <a:pt x="319414" y="359938"/>
                    </a:cubicBezTo>
                    <a:lnTo>
                      <a:pt x="192471" y="191156"/>
                    </a:lnTo>
                    <a:lnTo>
                      <a:pt x="185683" y="26974"/>
                    </a:lnTo>
                    <a:lnTo>
                      <a:pt x="188093" y="26879"/>
                    </a:lnTo>
                    <a:cubicBezTo>
                      <a:pt x="195516" y="26562"/>
                      <a:pt x="201289" y="20313"/>
                      <a:pt x="200972" y="12891"/>
                    </a:cubicBezTo>
                    <a:lnTo>
                      <a:pt x="200972" y="12891"/>
                    </a:lnTo>
                    <a:cubicBezTo>
                      <a:pt x="200654" y="5468"/>
                      <a:pt x="194406" y="-305"/>
                      <a:pt x="186983" y="12"/>
                    </a:cubicBezTo>
                    <a:lnTo>
                      <a:pt x="107081" y="3311"/>
                    </a:lnTo>
                    <a:cubicBezTo>
                      <a:pt x="99658" y="3629"/>
                      <a:pt x="93885" y="9877"/>
                      <a:pt x="94203" y="17300"/>
                    </a:cubicBezTo>
                    <a:lnTo>
                      <a:pt x="94203" y="17300"/>
                    </a:lnTo>
                    <a:cubicBezTo>
                      <a:pt x="94520" y="24722"/>
                      <a:pt x="100769" y="30495"/>
                      <a:pt x="108191" y="30178"/>
                    </a:cubicBezTo>
                    <a:lnTo>
                      <a:pt x="110602" y="30083"/>
                    </a:lnTo>
                    <a:lnTo>
                      <a:pt x="117390" y="194265"/>
                    </a:lnTo>
                    <a:lnTo>
                      <a:pt x="4784" y="372943"/>
                    </a:lnTo>
                    <a:cubicBezTo>
                      <a:pt x="-8411" y="393878"/>
                      <a:pt x="7322" y="421030"/>
                      <a:pt x="32032" y="420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7">
                <a:extLst>
                  <a:ext uri="{FF2B5EF4-FFF2-40B4-BE49-F238E27FC236}">
                    <a16:creationId xmlns:a16="http://schemas.microsoft.com/office/drawing/2014/main" id="{1132BA8A-6048-73BE-31ED-8224CA1A952D}"/>
                  </a:ext>
                </a:extLst>
              </p:cNvPr>
              <p:cNvSpPr/>
              <p:nvPr/>
            </p:nvSpPr>
            <p:spPr>
              <a:xfrm>
                <a:off x="8307827" y="2491727"/>
                <a:ext cx="212735" cy="108620"/>
              </a:xfrm>
              <a:custGeom>
                <a:avLst/>
                <a:gdLst/>
                <a:ahLst/>
                <a:cxnLst/>
                <a:rect l="l" t="t" r="r" b="b"/>
                <a:pathLst>
                  <a:path w="212735" h="108620" extrusionOk="0">
                    <a:moveTo>
                      <a:pt x="50770" y="1681"/>
                    </a:moveTo>
                    <a:lnTo>
                      <a:pt x="1921" y="89735"/>
                    </a:lnTo>
                    <a:cubicBezTo>
                      <a:pt x="-3376" y="98141"/>
                      <a:pt x="2936" y="109021"/>
                      <a:pt x="12864" y="108609"/>
                    </a:cubicBezTo>
                    <a:lnTo>
                      <a:pt x="200900" y="100837"/>
                    </a:lnTo>
                    <a:cubicBezTo>
                      <a:pt x="210828" y="100425"/>
                      <a:pt x="216220" y="89069"/>
                      <a:pt x="210226" y="81108"/>
                    </a:cubicBezTo>
                    <a:lnTo>
                      <a:pt x="149228" y="0"/>
                    </a:lnTo>
                    <a:lnTo>
                      <a:pt x="50770" y="16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7">
                <a:extLst>
                  <a:ext uri="{FF2B5EF4-FFF2-40B4-BE49-F238E27FC236}">
                    <a16:creationId xmlns:a16="http://schemas.microsoft.com/office/drawing/2014/main" id="{B62F3CDA-3114-4553-623D-5069CBC37B90}"/>
                  </a:ext>
                </a:extLst>
              </p:cNvPr>
              <p:cNvSpPr/>
              <p:nvPr/>
            </p:nvSpPr>
            <p:spPr>
              <a:xfrm>
                <a:off x="8362752" y="2246691"/>
                <a:ext cx="75112" cy="3108"/>
              </a:xfrm>
              <a:custGeom>
                <a:avLst/>
                <a:gdLst/>
                <a:ahLst/>
                <a:cxnLst/>
                <a:rect l="l" t="t" r="r" b="b"/>
                <a:pathLst>
                  <a:path w="75112" h="3108" extrusionOk="0">
                    <a:moveTo>
                      <a:pt x="75113" y="0"/>
                    </a:moveTo>
                    <a:lnTo>
                      <a:pt x="0" y="3108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7">
                <a:extLst>
                  <a:ext uri="{FF2B5EF4-FFF2-40B4-BE49-F238E27FC236}">
                    <a16:creationId xmlns:a16="http://schemas.microsoft.com/office/drawing/2014/main" id="{BDDFBF03-C686-E21D-3347-B31B6FA2A13C}"/>
                  </a:ext>
                </a:extLst>
              </p:cNvPr>
              <p:cNvSpPr/>
              <p:nvPr/>
            </p:nvSpPr>
            <p:spPr>
              <a:xfrm>
                <a:off x="8405027" y="2520459"/>
                <a:ext cx="72053" cy="60124"/>
              </a:xfrm>
              <a:custGeom>
                <a:avLst/>
                <a:gdLst/>
                <a:ahLst/>
                <a:cxnLst/>
                <a:rect l="l" t="t" r="r" b="b"/>
                <a:pathLst>
                  <a:path w="72053" h="60124" extrusionOk="0">
                    <a:moveTo>
                      <a:pt x="15899" y="20719"/>
                    </a:moveTo>
                    <a:cubicBezTo>
                      <a:pt x="16089" y="25096"/>
                      <a:pt x="12664" y="28808"/>
                      <a:pt x="8286" y="28998"/>
                    </a:cubicBezTo>
                    <a:cubicBezTo>
                      <a:pt x="3909" y="29188"/>
                      <a:pt x="198" y="25762"/>
                      <a:pt x="8" y="21385"/>
                    </a:cubicBezTo>
                    <a:cubicBezTo>
                      <a:pt x="-183" y="17008"/>
                      <a:pt x="3243" y="13296"/>
                      <a:pt x="7620" y="13106"/>
                    </a:cubicBezTo>
                    <a:cubicBezTo>
                      <a:pt x="11997" y="12916"/>
                      <a:pt x="15709" y="16342"/>
                      <a:pt x="15899" y="20719"/>
                    </a:cubicBezTo>
                    <a:close/>
                    <a:moveTo>
                      <a:pt x="60846" y="38609"/>
                    </a:moveTo>
                    <a:cubicBezTo>
                      <a:pt x="54914" y="38863"/>
                      <a:pt x="50283" y="43874"/>
                      <a:pt x="50537" y="49806"/>
                    </a:cubicBezTo>
                    <a:cubicBezTo>
                      <a:pt x="50791" y="55738"/>
                      <a:pt x="55803" y="60369"/>
                      <a:pt x="61734" y="60115"/>
                    </a:cubicBezTo>
                    <a:cubicBezTo>
                      <a:pt x="67666" y="59861"/>
                      <a:pt x="72297" y="54850"/>
                      <a:pt x="72043" y="48918"/>
                    </a:cubicBezTo>
                    <a:cubicBezTo>
                      <a:pt x="71790" y="42986"/>
                      <a:pt x="66778" y="38355"/>
                      <a:pt x="60846" y="38609"/>
                    </a:cubicBezTo>
                    <a:close/>
                    <a:moveTo>
                      <a:pt x="55644" y="6"/>
                    </a:moveTo>
                    <a:cubicBezTo>
                      <a:pt x="51679" y="164"/>
                      <a:pt x="48602" y="3527"/>
                      <a:pt x="48761" y="7460"/>
                    </a:cubicBezTo>
                    <a:cubicBezTo>
                      <a:pt x="48919" y="11393"/>
                      <a:pt x="52282" y="14502"/>
                      <a:pt x="56215" y="14343"/>
                    </a:cubicBezTo>
                    <a:cubicBezTo>
                      <a:pt x="60180" y="14185"/>
                      <a:pt x="63257" y="10822"/>
                      <a:pt x="63098" y="6889"/>
                    </a:cubicBezTo>
                    <a:cubicBezTo>
                      <a:pt x="62940" y="2924"/>
                      <a:pt x="59577" y="-153"/>
                      <a:pt x="5564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7">
                <a:extLst>
                  <a:ext uri="{FF2B5EF4-FFF2-40B4-BE49-F238E27FC236}">
                    <a16:creationId xmlns:a16="http://schemas.microsoft.com/office/drawing/2014/main" id="{E5A62F9D-706A-4557-1741-49312501AD51}"/>
                  </a:ext>
                </a:extLst>
              </p:cNvPr>
              <p:cNvSpPr/>
              <p:nvPr/>
            </p:nvSpPr>
            <p:spPr>
              <a:xfrm>
                <a:off x="8364890" y="2016627"/>
                <a:ext cx="33577" cy="106437"/>
              </a:xfrm>
              <a:custGeom>
                <a:avLst/>
                <a:gdLst/>
                <a:ahLst/>
                <a:cxnLst/>
                <a:rect l="l" t="t" r="r" b="b"/>
                <a:pathLst>
                  <a:path w="33577" h="106437" extrusionOk="0">
                    <a:moveTo>
                      <a:pt x="14863" y="0"/>
                    </a:moveTo>
                    <a:cubicBezTo>
                      <a:pt x="14863" y="0"/>
                      <a:pt x="-20251" y="109084"/>
                      <a:pt x="17464" y="106388"/>
                    </a:cubicBezTo>
                    <a:cubicBezTo>
                      <a:pt x="55179" y="103660"/>
                      <a:pt x="14863" y="0"/>
                      <a:pt x="14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7">
                <a:extLst>
                  <a:ext uri="{FF2B5EF4-FFF2-40B4-BE49-F238E27FC236}">
                    <a16:creationId xmlns:a16="http://schemas.microsoft.com/office/drawing/2014/main" id="{089051CA-D078-D112-5EEE-F46CF3E14442}"/>
                  </a:ext>
                </a:extLst>
              </p:cNvPr>
              <p:cNvSpPr/>
              <p:nvPr/>
            </p:nvSpPr>
            <p:spPr>
              <a:xfrm>
                <a:off x="8448300" y="2401325"/>
                <a:ext cx="599928" cy="624849"/>
              </a:xfrm>
              <a:custGeom>
                <a:avLst/>
                <a:gdLst/>
                <a:ahLst/>
                <a:cxnLst/>
                <a:rect l="l" t="t" r="r" b="b"/>
                <a:pathLst>
                  <a:path w="599928" h="624849" extrusionOk="0">
                    <a:moveTo>
                      <a:pt x="167259" y="128783"/>
                    </a:moveTo>
                    <a:lnTo>
                      <a:pt x="368997" y="327254"/>
                    </a:lnTo>
                    <a:cubicBezTo>
                      <a:pt x="368109" y="184292"/>
                      <a:pt x="390440" y="68356"/>
                      <a:pt x="453626" y="0"/>
                    </a:cubicBezTo>
                    <a:cubicBezTo>
                      <a:pt x="547073" y="46406"/>
                      <a:pt x="608863" y="84438"/>
                      <a:pt x="598871" y="379433"/>
                    </a:cubicBezTo>
                    <a:cubicBezTo>
                      <a:pt x="586088" y="757502"/>
                      <a:pt x="245353" y="683151"/>
                      <a:pt x="0" y="263560"/>
                    </a:cubicBezTo>
                    <a:lnTo>
                      <a:pt x="167259" y="128751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7">
                <a:extLst>
                  <a:ext uri="{FF2B5EF4-FFF2-40B4-BE49-F238E27FC236}">
                    <a16:creationId xmlns:a16="http://schemas.microsoft.com/office/drawing/2014/main" id="{2BC79843-BF25-8B06-9F17-65843D923AD6}"/>
                  </a:ext>
                </a:extLst>
              </p:cNvPr>
              <p:cNvSpPr/>
              <p:nvPr/>
            </p:nvSpPr>
            <p:spPr>
              <a:xfrm>
                <a:off x="8817352" y="2401325"/>
                <a:ext cx="230901" cy="379433"/>
              </a:xfrm>
              <a:custGeom>
                <a:avLst/>
                <a:gdLst/>
                <a:ahLst/>
                <a:cxnLst/>
                <a:rect l="l" t="t" r="r" b="b"/>
                <a:pathLst>
                  <a:path w="230901" h="379433" extrusionOk="0">
                    <a:moveTo>
                      <a:pt x="229850" y="379433"/>
                    </a:moveTo>
                    <a:cubicBezTo>
                      <a:pt x="239810" y="84438"/>
                      <a:pt x="178052" y="46406"/>
                      <a:pt x="84605" y="0"/>
                    </a:cubicBezTo>
                    <a:cubicBezTo>
                      <a:pt x="21927" y="67785"/>
                      <a:pt x="-499" y="182421"/>
                      <a:pt x="8" y="323796"/>
                    </a:cubicBezTo>
                    <a:cubicBezTo>
                      <a:pt x="93772" y="346159"/>
                      <a:pt x="146300" y="359196"/>
                      <a:pt x="229882" y="3794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7">
                <a:extLst>
                  <a:ext uri="{FF2B5EF4-FFF2-40B4-BE49-F238E27FC236}">
                    <a16:creationId xmlns:a16="http://schemas.microsoft.com/office/drawing/2014/main" id="{479CE2F0-6CDE-EC8A-94B8-49958262F426}"/>
                  </a:ext>
                </a:extLst>
              </p:cNvPr>
              <p:cNvSpPr/>
              <p:nvPr/>
            </p:nvSpPr>
            <p:spPr>
              <a:xfrm>
                <a:off x="8615559" y="2530108"/>
                <a:ext cx="271490" cy="262608"/>
              </a:xfrm>
              <a:custGeom>
                <a:avLst/>
                <a:gdLst/>
                <a:ahLst/>
                <a:cxnLst/>
                <a:rect l="l" t="t" r="r" b="b"/>
                <a:pathLst>
                  <a:path w="271490" h="262608" extrusionOk="0">
                    <a:moveTo>
                      <a:pt x="0" y="0"/>
                    </a:moveTo>
                    <a:lnTo>
                      <a:pt x="271490" y="262609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7">
                <a:extLst>
                  <a:ext uri="{FF2B5EF4-FFF2-40B4-BE49-F238E27FC236}">
                    <a16:creationId xmlns:a16="http://schemas.microsoft.com/office/drawing/2014/main" id="{3F085C32-5C64-34CF-FB3E-12F588C5F7C6}"/>
                  </a:ext>
                </a:extLst>
              </p:cNvPr>
              <p:cNvSpPr/>
              <p:nvPr/>
            </p:nvSpPr>
            <p:spPr>
              <a:xfrm>
                <a:off x="8332517" y="2326370"/>
                <a:ext cx="283042" cy="338951"/>
              </a:xfrm>
              <a:custGeom>
                <a:avLst/>
                <a:gdLst/>
                <a:ahLst/>
                <a:cxnLst/>
                <a:rect l="l" t="t" r="r" b="b"/>
                <a:pathLst>
                  <a:path w="283042" h="338951" extrusionOk="0">
                    <a:moveTo>
                      <a:pt x="157050" y="51673"/>
                    </a:moveTo>
                    <a:cubicBezTo>
                      <a:pt x="101827" y="3586"/>
                      <a:pt x="26206" y="-5866"/>
                      <a:pt x="19767" y="2952"/>
                    </a:cubicBezTo>
                    <a:cubicBezTo>
                      <a:pt x="10188" y="16115"/>
                      <a:pt x="44921" y="37970"/>
                      <a:pt x="44921" y="37970"/>
                    </a:cubicBezTo>
                    <a:cubicBezTo>
                      <a:pt x="44921" y="37970"/>
                      <a:pt x="5525" y="25885"/>
                      <a:pt x="767" y="37685"/>
                    </a:cubicBezTo>
                    <a:cubicBezTo>
                      <a:pt x="-4023" y="49516"/>
                      <a:pt x="29124" y="79016"/>
                      <a:pt x="29124" y="79016"/>
                    </a:cubicBezTo>
                    <a:cubicBezTo>
                      <a:pt x="29124" y="79016"/>
                      <a:pt x="7841" y="65947"/>
                      <a:pt x="1243" y="76954"/>
                    </a:cubicBezTo>
                    <a:cubicBezTo>
                      <a:pt x="-6560" y="89991"/>
                      <a:pt x="24938" y="135445"/>
                      <a:pt x="24938" y="135445"/>
                    </a:cubicBezTo>
                    <a:cubicBezTo>
                      <a:pt x="-41008" y="103377"/>
                      <a:pt x="99955" y="337215"/>
                      <a:pt x="115783" y="338548"/>
                    </a:cubicBezTo>
                    <a:cubicBezTo>
                      <a:pt x="223250" y="347524"/>
                      <a:pt x="283042" y="203738"/>
                      <a:pt x="283042" y="203738"/>
                    </a:cubicBezTo>
                    <a:cubicBezTo>
                      <a:pt x="283042" y="203738"/>
                      <a:pt x="181475" y="72957"/>
                      <a:pt x="157050" y="51673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7">
                <a:extLst>
                  <a:ext uri="{FF2B5EF4-FFF2-40B4-BE49-F238E27FC236}">
                    <a16:creationId xmlns:a16="http://schemas.microsoft.com/office/drawing/2014/main" id="{97E1C2AF-1621-2EE9-55EE-AC67E94E12A2}"/>
                  </a:ext>
                </a:extLst>
              </p:cNvPr>
              <p:cNvSpPr/>
              <p:nvPr/>
            </p:nvSpPr>
            <p:spPr>
              <a:xfrm>
                <a:off x="8357455" y="2364372"/>
                <a:ext cx="95064" cy="151747"/>
              </a:xfrm>
              <a:custGeom>
                <a:avLst/>
                <a:gdLst/>
                <a:ahLst/>
                <a:cxnLst/>
                <a:rect l="l" t="t" r="r" b="b"/>
                <a:pathLst>
                  <a:path w="95064" h="151747" extrusionOk="0">
                    <a:moveTo>
                      <a:pt x="19983" y="0"/>
                    </a:moveTo>
                    <a:cubicBezTo>
                      <a:pt x="45994" y="11038"/>
                      <a:pt x="73844" y="26835"/>
                      <a:pt x="95064" y="52274"/>
                    </a:cubicBezTo>
                    <a:moveTo>
                      <a:pt x="78602" y="108894"/>
                    </a:moveTo>
                    <a:cubicBezTo>
                      <a:pt x="76984" y="105722"/>
                      <a:pt x="39237" y="68134"/>
                      <a:pt x="4187" y="41014"/>
                    </a:cubicBezTo>
                    <a:moveTo>
                      <a:pt x="48214" y="151748"/>
                    </a:moveTo>
                    <a:cubicBezTo>
                      <a:pt x="28548" y="125864"/>
                      <a:pt x="10531" y="107372"/>
                      <a:pt x="0" y="97443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7">
                <a:extLst>
                  <a:ext uri="{FF2B5EF4-FFF2-40B4-BE49-F238E27FC236}">
                    <a16:creationId xmlns:a16="http://schemas.microsoft.com/office/drawing/2014/main" id="{E8F04430-8209-DA3C-FD88-37B030C173CF}"/>
                  </a:ext>
                </a:extLst>
              </p:cNvPr>
              <p:cNvSpPr/>
              <p:nvPr/>
            </p:nvSpPr>
            <p:spPr>
              <a:xfrm>
                <a:off x="8254143" y="2420674"/>
                <a:ext cx="29975" cy="71052"/>
              </a:xfrm>
              <a:custGeom>
                <a:avLst/>
                <a:gdLst/>
                <a:ahLst/>
                <a:cxnLst/>
                <a:rect l="l" t="t" r="r" b="b"/>
                <a:pathLst>
                  <a:path w="29975" h="71052" extrusionOk="0">
                    <a:moveTo>
                      <a:pt x="0" y="0"/>
                    </a:moveTo>
                    <a:lnTo>
                      <a:pt x="29975" y="71052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7">
            <a:extLst>
              <a:ext uri="{FF2B5EF4-FFF2-40B4-BE49-F238E27FC236}">
                <a16:creationId xmlns:a16="http://schemas.microsoft.com/office/drawing/2014/main" id="{4683A1D4-E274-30E2-1458-9F58CCE07AC9}"/>
              </a:ext>
            </a:extLst>
          </p:cNvPr>
          <p:cNvGrpSpPr/>
          <p:nvPr/>
        </p:nvGrpSpPr>
        <p:grpSpPr>
          <a:xfrm>
            <a:off x="10348760" y="4946439"/>
            <a:ext cx="1577051" cy="2238851"/>
            <a:chOff x="6133261" y="2594104"/>
            <a:chExt cx="1182788" cy="1679138"/>
          </a:xfrm>
        </p:grpSpPr>
        <p:sp>
          <p:nvSpPr>
            <p:cNvPr id="506" name="Google Shape;506;p27">
              <a:extLst>
                <a:ext uri="{FF2B5EF4-FFF2-40B4-BE49-F238E27FC236}">
                  <a16:creationId xmlns:a16="http://schemas.microsoft.com/office/drawing/2014/main" id="{0A5CE504-65B8-541D-CF89-4D20D339DD0A}"/>
                </a:ext>
              </a:extLst>
            </p:cNvPr>
            <p:cNvSpPr/>
            <p:nvPr/>
          </p:nvSpPr>
          <p:spPr>
            <a:xfrm>
              <a:off x="6227835" y="2842533"/>
              <a:ext cx="1028336" cy="1347670"/>
            </a:xfrm>
            <a:custGeom>
              <a:avLst/>
              <a:gdLst/>
              <a:ahLst/>
              <a:cxnLst/>
              <a:rect l="l" t="t" r="r" b="b"/>
              <a:pathLst>
                <a:path w="902049" h="1182167" extrusionOk="0">
                  <a:moveTo>
                    <a:pt x="0" y="0"/>
                  </a:moveTo>
                  <a:lnTo>
                    <a:pt x="902049" y="0"/>
                  </a:lnTo>
                  <a:lnTo>
                    <a:pt x="902049" y="1182167"/>
                  </a:lnTo>
                  <a:lnTo>
                    <a:pt x="0" y="11821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27">
              <a:extLst>
                <a:ext uri="{FF2B5EF4-FFF2-40B4-BE49-F238E27FC236}">
                  <a16:creationId xmlns:a16="http://schemas.microsoft.com/office/drawing/2014/main" id="{E3FD3642-17C1-0C01-638C-ACFD8DADD696}"/>
                </a:ext>
              </a:extLst>
            </p:cNvPr>
            <p:cNvGrpSpPr/>
            <p:nvPr/>
          </p:nvGrpSpPr>
          <p:grpSpPr>
            <a:xfrm>
              <a:off x="6133261" y="2594104"/>
              <a:ext cx="1182788" cy="1679138"/>
              <a:chOff x="6492506" y="3226040"/>
              <a:chExt cx="1036533" cy="1471508"/>
            </a:xfrm>
          </p:grpSpPr>
          <p:sp>
            <p:nvSpPr>
              <p:cNvPr id="508" name="Google Shape;508;p27">
                <a:extLst>
                  <a:ext uri="{FF2B5EF4-FFF2-40B4-BE49-F238E27FC236}">
                    <a16:creationId xmlns:a16="http://schemas.microsoft.com/office/drawing/2014/main" id="{3F34587C-4D21-C02A-7E01-BD78E7C26B86}"/>
                  </a:ext>
                </a:extLst>
              </p:cNvPr>
              <p:cNvSpPr/>
              <p:nvPr/>
            </p:nvSpPr>
            <p:spPr>
              <a:xfrm>
                <a:off x="7275647" y="3825077"/>
                <a:ext cx="245833" cy="488205"/>
              </a:xfrm>
              <a:custGeom>
                <a:avLst/>
                <a:gdLst/>
                <a:ahLst/>
                <a:cxnLst/>
                <a:rect l="l" t="t" r="r" b="b"/>
                <a:pathLst>
                  <a:path w="245833" h="488205" extrusionOk="0">
                    <a:moveTo>
                      <a:pt x="32" y="474244"/>
                    </a:moveTo>
                    <a:cubicBezTo>
                      <a:pt x="254584" y="585041"/>
                      <a:pt x="245797" y="0"/>
                      <a:pt x="245797" y="0"/>
                    </a:cubicBezTo>
                    <a:lnTo>
                      <a:pt x="100552" y="109180"/>
                    </a:lnTo>
                    <a:lnTo>
                      <a:pt x="0" y="474244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7">
                <a:extLst>
                  <a:ext uri="{FF2B5EF4-FFF2-40B4-BE49-F238E27FC236}">
                    <a16:creationId xmlns:a16="http://schemas.microsoft.com/office/drawing/2014/main" id="{698C247F-4155-F044-79F3-931D93B963A1}"/>
                  </a:ext>
                </a:extLst>
              </p:cNvPr>
              <p:cNvSpPr/>
              <p:nvPr/>
            </p:nvSpPr>
            <p:spPr>
              <a:xfrm>
                <a:off x="6530648" y="3429802"/>
                <a:ext cx="428628" cy="537934"/>
              </a:xfrm>
              <a:custGeom>
                <a:avLst/>
                <a:gdLst/>
                <a:ahLst/>
                <a:cxnLst/>
                <a:rect l="l" t="t" r="r" b="b"/>
                <a:pathLst>
                  <a:path w="428628" h="537934" extrusionOk="0">
                    <a:moveTo>
                      <a:pt x="55695" y="276738"/>
                    </a:moveTo>
                    <a:cubicBezTo>
                      <a:pt x="94489" y="333168"/>
                      <a:pt x="143432" y="409803"/>
                      <a:pt x="149681" y="419509"/>
                    </a:cubicBezTo>
                    <a:cubicBezTo>
                      <a:pt x="253215" y="580424"/>
                      <a:pt x="422282" y="563517"/>
                      <a:pt x="428626" y="451514"/>
                    </a:cubicBezTo>
                    <a:cubicBezTo>
                      <a:pt x="429672" y="433085"/>
                      <a:pt x="160180" y="261227"/>
                      <a:pt x="162147" y="242861"/>
                    </a:cubicBezTo>
                    <a:cubicBezTo>
                      <a:pt x="166017" y="206606"/>
                      <a:pt x="167698" y="170128"/>
                      <a:pt x="167127" y="133682"/>
                    </a:cubicBezTo>
                    <a:cubicBezTo>
                      <a:pt x="166651" y="102184"/>
                      <a:pt x="169570" y="61709"/>
                      <a:pt x="157484" y="32083"/>
                    </a:cubicBezTo>
                    <a:cubicBezTo>
                      <a:pt x="148666" y="10481"/>
                      <a:pt x="128270" y="8293"/>
                      <a:pt x="104258" y="2615"/>
                    </a:cubicBezTo>
                    <a:cubicBezTo>
                      <a:pt x="-544" y="-22126"/>
                      <a:pt x="-42890" y="133237"/>
                      <a:pt x="55695" y="276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7">
                <a:extLst>
                  <a:ext uri="{FF2B5EF4-FFF2-40B4-BE49-F238E27FC236}">
                    <a16:creationId xmlns:a16="http://schemas.microsoft.com/office/drawing/2014/main" id="{FBBEE95B-12DD-4D78-6B92-2D803CDEC70D}"/>
                  </a:ext>
                </a:extLst>
              </p:cNvPr>
              <p:cNvSpPr/>
              <p:nvPr/>
            </p:nvSpPr>
            <p:spPr>
              <a:xfrm>
                <a:off x="6656222" y="3934225"/>
                <a:ext cx="700374" cy="694886"/>
              </a:xfrm>
              <a:custGeom>
                <a:avLst/>
                <a:gdLst/>
                <a:ahLst/>
                <a:cxnLst/>
                <a:rect l="l" t="t" r="r" b="b"/>
                <a:pathLst>
                  <a:path w="700374" h="694886" extrusionOk="0">
                    <a:moveTo>
                      <a:pt x="700374" y="689336"/>
                    </a:moveTo>
                    <a:lnTo>
                      <a:pt x="0" y="694887"/>
                    </a:lnTo>
                    <a:lnTo>
                      <a:pt x="128624" y="17351"/>
                    </a:lnTo>
                    <a:cubicBezTo>
                      <a:pt x="244528" y="13735"/>
                      <a:pt x="536636" y="0"/>
                      <a:pt x="536636" y="0"/>
                    </a:cubicBezTo>
                    <a:cubicBezTo>
                      <a:pt x="536636" y="0"/>
                      <a:pt x="620694" y="130432"/>
                      <a:pt x="697995" y="377403"/>
                    </a:cubicBezTo>
                    <a:lnTo>
                      <a:pt x="700343" y="6893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7">
                <a:extLst>
                  <a:ext uri="{FF2B5EF4-FFF2-40B4-BE49-F238E27FC236}">
                    <a16:creationId xmlns:a16="http://schemas.microsoft.com/office/drawing/2014/main" id="{818F31E3-1E10-4BC5-77DD-48A2D03B7FEC}"/>
                  </a:ext>
                </a:extLst>
              </p:cNvPr>
              <p:cNvSpPr/>
              <p:nvPr/>
            </p:nvSpPr>
            <p:spPr>
              <a:xfrm>
                <a:off x="6910298" y="3834244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7">
                <a:extLst>
                  <a:ext uri="{FF2B5EF4-FFF2-40B4-BE49-F238E27FC236}">
                    <a16:creationId xmlns:a16="http://schemas.microsoft.com/office/drawing/2014/main" id="{141047D3-0D14-BA61-76CC-11CBCE598204}"/>
                  </a:ext>
                </a:extLst>
              </p:cNvPr>
              <p:cNvSpPr/>
              <p:nvPr/>
            </p:nvSpPr>
            <p:spPr>
              <a:xfrm>
                <a:off x="6910266" y="3834244"/>
                <a:ext cx="216614" cy="104827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04827" extrusionOk="0">
                    <a:moveTo>
                      <a:pt x="64899" y="104802"/>
                    </a:moveTo>
                    <a:cubicBezTo>
                      <a:pt x="115999" y="104104"/>
                      <a:pt x="166529" y="97031"/>
                      <a:pt x="216615" y="87325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01599"/>
                    </a:lnTo>
                    <a:cubicBezTo>
                      <a:pt x="21538" y="104073"/>
                      <a:pt x="43234" y="105088"/>
                      <a:pt x="64899" y="104771"/>
                    </a:cubicBezTo>
                    <a:close/>
                  </a:path>
                </a:pathLst>
              </a:custGeom>
              <a:solidFill>
                <a:srgbClr val="D48C6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7">
                <a:extLst>
                  <a:ext uri="{FF2B5EF4-FFF2-40B4-BE49-F238E27FC236}">
                    <a16:creationId xmlns:a16="http://schemas.microsoft.com/office/drawing/2014/main" id="{73A0A508-BF82-7C0E-5F53-4BBA05213861}"/>
                  </a:ext>
                </a:extLst>
              </p:cNvPr>
              <p:cNvSpPr/>
              <p:nvPr/>
            </p:nvSpPr>
            <p:spPr>
              <a:xfrm>
                <a:off x="6636302" y="3430355"/>
                <a:ext cx="613989" cy="503907"/>
              </a:xfrm>
              <a:custGeom>
                <a:avLst/>
                <a:gdLst/>
                <a:ahLst/>
                <a:cxnLst/>
                <a:rect l="l" t="t" r="r" b="b"/>
                <a:pathLst>
                  <a:path w="613989" h="503907" extrusionOk="0">
                    <a:moveTo>
                      <a:pt x="412073" y="487376"/>
                    </a:moveTo>
                    <a:lnTo>
                      <a:pt x="339434" y="498319"/>
                    </a:lnTo>
                    <a:cubicBezTo>
                      <a:pt x="121360" y="531149"/>
                      <a:pt x="40602" y="415118"/>
                      <a:pt x="17319" y="260515"/>
                    </a:cubicBezTo>
                    <a:lnTo>
                      <a:pt x="857" y="151209"/>
                    </a:lnTo>
                    <a:cubicBezTo>
                      <a:pt x="-5392" y="109656"/>
                      <a:pt x="23219" y="70862"/>
                      <a:pt x="64772" y="64613"/>
                    </a:cubicBezTo>
                    <a:lnTo>
                      <a:pt x="488169" y="857"/>
                    </a:lnTo>
                    <a:cubicBezTo>
                      <a:pt x="529722" y="-5392"/>
                      <a:pt x="568515" y="23219"/>
                      <a:pt x="574764" y="64772"/>
                    </a:cubicBezTo>
                    <a:lnTo>
                      <a:pt x="591226" y="174079"/>
                    </a:lnTo>
                    <a:cubicBezTo>
                      <a:pt x="614509" y="328713"/>
                      <a:pt x="674586" y="447853"/>
                      <a:pt x="412041" y="487376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7">
                <a:extLst>
                  <a:ext uri="{FF2B5EF4-FFF2-40B4-BE49-F238E27FC236}">
                    <a16:creationId xmlns:a16="http://schemas.microsoft.com/office/drawing/2014/main" id="{B2CD8298-A378-45D5-2E34-45785F77D0C4}"/>
                  </a:ext>
                </a:extLst>
              </p:cNvPr>
              <p:cNvSpPr/>
              <p:nvPr/>
            </p:nvSpPr>
            <p:spPr>
              <a:xfrm>
                <a:off x="6619300" y="3472764"/>
                <a:ext cx="142009" cy="232982"/>
              </a:xfrm>
              <a:custGeom>
                <a:avLst/>
                <a:gdLst/>
                <a:ahLst/>
                <a:cxnLst/>
                <a:rect l="l" t="t" r="r" b="b"/>
                <a:pathLst>
                  <a:path w="142009" h="232982" extrusionOk="0">
                    <a:moveTo>
                      <a:pt x="142010" y="0"/>
                    </a:moveTo>
                    <a:lnTo>
                      <a:pt x="129449" y="232983"/>
                    </a:lnTo>
                    <a:lnTo>
                      <a:pt x="34321" y="218074"/>
                    </a:lnTo>
                    <a:lnTo>
                      <a:pt x="0" y="20333"/>
                    </a:lnTo>
                    <a:lnTo>
                      <a:pt x="142010" y="0"/>
                    </a:lnTo>
                    <a:close/>
                  </a:path>
                </a:pathLst>
              </a:custGeom>
              <a:solidFill>
                <a:srgbClr val="F5DC8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7">
                <a:extLst>
                  <a:ext uri="{FF2B5EF4-FFF2-40B4-BE49-F238E27FC236}">
                    <a16:creationId xmlns:a16="http://schemas.microsoft.com/office/drawing/2014/main" id="{A1259AFA-E100-D901-D120-9222A40CBE86}"/>
                  </a:ext>
                </a:extLst>
              </p:cNvPr>
              <p:cNvSpPr/>
              <p:nvPr/>
            </p:nvSpPr>
            <p:spPr>
              <a:xfrm rot="-516939">
                <a:off x="6600015" y="3671955"/>
                <a:ext cx="175066" cy="177798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7">
                <a:extLst>
                  <a:ext uri="{FF2B5EF4-FFF2-40B4-BE49-F238E27FC236}">
                    <a16:creationId xmlns:a16="http://schemas.microsoft.com/office/drawing/2014/main" id="{12726B6D-C2E5-4CE5-F502-5097D7901611}"/>
                  </a:ext>
                </a:extLst>
              </p:cNvPr>
              <p:cNvSpPr/>
              <p:nvPr/>
            </p:nvSpPr>
            <p:spPr>
              <a:xfrm rot="-516939">
                <a:off x="6836696" y="3631150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4"/>
                      <a:pt x="137818" y="134555"/>
                      <a:pt x="88784" y="134555"/>
                    </a:cubicBezTo>
                    <a:cubicBezTo>
                      <a:pt x="39750" y="134555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1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7">
                <a:extLst>
                  <a:ext uri="{FF2B5EF4-FFF2-40B4-BE49-F238E27FC236}">
                    <a16:creationId xmlns:a16="http://schemas.microsoft.com/office/drawing/2014/main" id="{1609F784-CAFF-40C8-CB47-62570492FC83}"/>
                  </a:ext>
                </a:extLst>
              </p:cNvPr>
              <p:cNvSpPr/>
              <p:nvPr/>
            </p:nvSpPr>
            <p:spPr>
              <a:xfrm rot="-3211846">
                <a:off x="6887189" y="3621909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7">
                <a:extLst>
                  <a:ext uri="{FF2B5EF4-FFF2-40B4-BE49-F238E27FC236}">
                    <a16:creationId xmlns:a16="http://schemas.microsoft.com/office/drawing/2014/main" id="{721240D1-3974-993E-D5B1-E0AB85AE875F}"/>
                  </a:ext>
                </a:extLst>
              </p:cNvPr>
              <p:cNvSpPr/>
              <p:nvPr/>
            </p:nvSpPr>
            <p:spPr>
              <a:xfrm rot="-516939">
                <a:off x="7073775" y="3595436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5"/>
                      <a:pt x="137818" y="134556"/>
                      <a:pt x="88784" y="134556"/>
                    </a:cubicBezTo>
                    <a:cubicBezTo>
                      <a:pt x="39750" y="134556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2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7">
                <a:extLst>
                  <a:ext uri="{FF2B5EF4-FFF2-40B4-BE49-F238E27FC236}">
                    <a16:creationId xmlns:a16="http://schemas.microsoft.com/office/drawing/2014/main" id="{936E5561-6708-14A7-B3D2-AE39B5DF4A4C}"/>
                  </a:ext>
                </a:extLst>
              </p:cNvPr>
              <p:cNvSpPr/>
              <p:nvPr/>
            </p:nvSpPr>
            <p:spPr>
              <a:xfrm rot="-3211846">
                <a:off x="7120108" y="3589298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7">
                <a:extLst>
                  <a:ext uri="{FF2B5EF4-FFF2-40B4-BE49-F238E27FC236}">
                    <a16:creationId xmlns:a16="http://schemas.microsoft.com/office/drawing/2014/main" id="{9D1C0E45-62D4-1B13-044C-DBD2A6992EFD}"/>
                  </a:ext>
                </a:extLst>
              </p:cNvPr>
              <p:cNvSpPr/>
              <p:nvPr/>
            </p:nvSpPr>
            <p:spPr>
              <a:xfrm>
                <a:off x="7057827" y="3700748"/>
                <a:ext cx="472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47281" h="48645" extrusionOk="0">
                    <a:moveTo>
                      <a:pt x="0" y="15689"/>
                    </a:moveTo>
                    <a:cubicBezTo>
                      <a:pt x="3045" y="7759"/>
                      <a:pt x="10182" y="1636"/>
                      <a:pt x="19190" y="273"/>
                    </a:cubicBezTo>
                    <a:cubicBezTo>
                      <a:pt x="32545" y="-1726"/>
                      <a:pt x="45010" y="7473"/>
                      <a:pt x="47009" y="20827"/>
                    </a:cubicBezTo>
                    <a:cubicBezTo>
                      <a:pt x="49007" y="34181"/>
                      <a:pt x="39808" y="46647"/>
                      <a:pt x="26454" y="48645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7">
                <a:extLst>
                  <a:ext uri="{FF2B5EF4-FFF2-40B4-BE49-F238E27FC236}">
                    <a16:creationId xmlns:a16="http://schemas.microsoft.com/office/drawing/2014/main" id="{55318203-4658-AF0C-9BBD-784A605D2952}"/>
                  </a:ext>
                </a:extLst>
              </p:cNvPr>
              <p:cNvSpPr/>
              <p:nvPr/>
            </p:nvSpPr>
            <p:spPr>
              <a:xfrm>
                <a:off x="6974848" y="3781747"/>
                <a:ext cx="120376" cy="62082"/>
              </a:xfrm>
              <a:custGeom>
                <a:avLst/>
                <a:gdLst/>
                <a:ahLst/>
                <a:cxnLst/>
                <a:rect l="l" t="t" r="r" b="b"/>
                <a:pathLst>
                  <a:path w="120376" h="62082" extrusionOk="0">
                    <a:moveTo>
                      <a:pt x="0" y="12149"/>
                    </a:moveTo>
                    <a:cubicBezTo>
                      <a:pt x="13988" y="57889"/>
                      <a:pt x="91670" y="101948"/>
                      <a:pt x="120377" y="0"/>
                    </a:cubicBezTo>
                    <a:lnTo>
                      <a:pt x="0" y="1214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7">
                <a:extLst>
                  <a:ext uri="{FF2B5EF4-FFF2-40B4-BE49-F238E27FC236}">
                    <a16:creationId xmlns:a16="http://schemas.microsoft.com/office/drawing/2014/main" id="{A8CF58EE-6E35-9C87-AFF4-A88EB5580F77}"/>
                  </a:ext>
                </a:extLst>
              </p:cNvPr>
              <p:cNvSpPr/>
              <p:nvPr/>
            </p:nvSpPr>
            <p:spPr>
              <a:xfrm>
                <a:off x="6664564" y="3713810"/>
                <a:ext cx="66617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66617" h="91000" extrusionOk="0">
                    <a:moveTo>
                      <a:pt x="0" y="1103"/>
                    </a:moveTo>
                    <a:cubicBezTo>
                      <a:pt x="14496" y="-1878"/>
                      <a:pt x="30134" y="1262"/>
                      <a:pt x="42378" y="9572"/>
                    </a:cubicBezTo>
                    <a:cubicBezTo>
                      <a:pt x="54621" y="17883"/>
                      <a:pt x="63281" y="31301"/>
                      <a:pt x="65850" y="45860"/>
                    </a:cubicBezTo>
                    <a:cubicBezTo>
                      <a:pt x="67976" y="57819"/>
                      <a:pt x="65787" y="70919"/>
                      <a:pt x="58016" y="80213"/>
                    </a:cubicBezTo>
                    <a:cubicBezTo>
                      <a:pt x="50244" y="89507"/>
                      <a:pt x="36319" y="93948"/>
                      <a:pt x="25281" y="88872"/>
                    </a:cubicBezTo>
                    <a:cubicBezTo>
                      <a:pt x="14274" y="83797"/>
                      <a:pt x="8723" y="68445"/>
                      <a:pt x="15574" y="58421"/>
                    </a:cubicBezTo>
                    <a:cubicBezTo>
                      <a:pt x="22458" y="48334"/>
                      <a:pt x="36890" y="47446"/>
                      <a:pt x="49007" y="48969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7">
                <a:extLst>
                  <a:ext uri="{FF2B5EF4-FFF2-40B4-BE49-F238E27FC236}">
                    <a16:creationId xmlns:a16="http://schemas.microsoft.com/office/drawing/2014/main" id="{FE5050D0-2CB5-2AAC-726D-DBA75410D9AB}"/>
                  </a:ext>
                </a:extLst>
              </p:cNvPr>
              <p:cNvSpPr/>
              <p:nvPr/>
            </p:nvSpPr>
            <p:spPr>
              <a:xfrm>
                <a:off x="6634577" y="3226040"/>
                <a:ext cx="657247" cy="374047"/>
              </a:xfrm>
              <a:custGeom>
                <a:avLst/>
                <a:gdLst/>
                <a:ahLst/>
                <a:cxnLst/>
                <a:rect l="l" t="t" r="r" b="b"/>
                <a:pathLst>
                  <a:path w="657247" h="374047" extrusionOk="0">
                    <a:moveTo>
                      <a:pt x="59487" y="266676"/>
                    </a:moveTo>
                    <a:cubicBezTo>
                      <a:pt x="119786" y="315652"/>
                      <a:pt x="189982" y="352415"/>
                      <a:pt x="264587" y="374048"/>
                    </a:cubicBezTo>
                    <a:cubicBezTo>
                      <a:pt x="236737" y="338046"/>
                      <a:pt x="208919" y="302044"/>
                      <a:pt x="181069" y="266042"/>
                    </a:cubicBezTo>
                    <a:cubicBezTo>
                      <a:pt x="242066" y="308515"/>
                      <a:pt x="315149" y="333447"/>
                      <a:pt x="389373" y="337157"/>
                    </a:cubicBezTo>
                    <a:cubicBezTo>
                      <a:pt x="362316" y="311623"/>
                      <a:pt x="335259" y="286057"/>
                      <a:pt x="308171" y="260523"/>
                    </a:cubicBezTo>
                    <a:cubicBezTo>
                      <a:pt x="378779" y="290308"/>
                      <a:pt x="454621" y="307626"/>
                      <a:pt x="531161" y="311433"/>
                    </a:cubicBezTo>
                    <a:cubicBezTo>
                      <a:pt x="505087" y="286660"/>
                      <a:pt x="478982" y="261886"/>
                      <a:pt x="452908" y="237113"/>
                    </a:cubicBezTo>
                    <a:cubicBezTo>
                      <a:pt x="508228" y="278413"/>
                      <a:pt x="565006" y="310767"/>
                      <a:pt x="657247" y="234005"/>
                    </a:cubicBezTo>
                    <a:cubicBezTo>
                      <a:pt x="603514" y="205108"/>
                      <a:pt x="580771" y="174118"/>
                      <a:pt x="542168" y="117180"/>
                    </a:cubicBezTo>
                    <a:cubicBezTo>
                      <a:pt x="435272" y="-40436"/>
                      <a:pt x="-13183" y="-64955"/>
                      <a:pt x="298" y="206377"/>
                    </a:cubicBezTo>
                    <a:lnTo>
                      <a:pt x="59455" y="2666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7">
                <a:extLst>
                  <a:ext uri="{FF2B5EF4-FFF2-40B4-BE49-F238E27FC236}">
                    <a16:creationId xmlns:a16="http://schemas.microsoft.com/office/drawing/2014/main" id="{770449B6-4596-0A3E-C09A-EA8C261E3525}"/>
                  </a:ext>
                </a:extLst>
              </p:cNvPr>
              <p:cNvSpPr/>
              <p:nvPr/>
            </p:nvSpPr>
            <p:spPr>
              <a:xfrm rot="842175">
                <a:off x="7149056" y="3564127"/>
                <a:ext cx="247854" cy="1120085"/>
              </a:xfrm>
              <a:custGeom>
                <a:avLst/>
                <a:gdLst/>
                <a:ahLst/>
                <a:cxnLst/>
                <a:rect l="l" t="t" r="r" b="b"/>
                <a:pathLst>
                  <a:path w="247890" h="1120250" extrusionOk="0">
                    <a:moveTo>
                      <a:pt x="0" y="0"/>
                    </a:moveTo>
                    <a:lnTo>
                      <a:pt x="247891" y="0"/>
                    </a:lnTo>
                    <a:lnTo>
                      <a:pt x="247891" y="1120251"/>
                    </a:lnTo>
                    <a:lnTo>
                      <a:pt x="0" y="11202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7">
                <a:extLst>
                  <a:ext uri="{FF2B5EF4-FFF2-40B4-BE49-F238E27FC236}">
                    <a16:creationId xmlns:a16="http://schemas.microsoft.com/office/drawing/2014/main" id="{CD05CD99-0495-CC3D-C613-F59C9325C06A}"/>
                  </a:ext>
                </a:extLst>
              </p:cNvPr>
              <p:cNvSpPr/>
              <p:nvPr/>
            </p:nvSpPr>
            <p:spPr>
              <a:xfrm rot="842175">
                <a:off x="7222052" y="3741666"/>
                <a:ext cx="122040" cy="697797"/>
              </a:xfrm>
              <a:custGeom>
                <a:avLst/>
                <a:gdLst/>
                <a:ahLst/>
                <a:cxnLst/>
                <a:rect l="l" t="t" r="r" b="b"/>
                <a:pathLst>
                  <a:path w="122058" h="697900" extrusionOk="0">
                    <a:moveTo>
                      <a:pt x="0" y="0"/>
                    </a:moveTo>
                    <a:lnTo>
                      <a:pt x="122058" y="0"/>
                    </a:lnTo>
                    <a:lnTo>
                      <a:pt x="122058" y="697900"/>
                    </a:lnTo>
                    <a:lnTo>
                      <a:pt x="0" y="697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7">
                <a:extLst>
                  <a:ext uri="{FF2B5EF4-FFF2-40B4-BE49-F238E27FC236}">
                    <a16:creationId xmlns:a16="http://schemas.microsoft.com/office/drawing/2014/main" id="{00BB9B99-966D-EACE-242B-FBEF5C80C226}"/>
                  </a:ext>
                </a:extLst>
              </p:cNvPr>
              <p:cNvSpPr/>
              <p:nvPr/>
            </p:nvSpPr>
            <p:spPr>
              <a:xfrm>
                <a:off x="7288494" y="3316703"/>
                <a:ext cx="240499" cy="300418"/>
              </a:xfrm>
              <a:custGeom>
                <a:avLst/>
                <a:gdLst/>
                <a:ahLst/>
                <a:cxnLst/>
                <a:rect l="l" t="t" r="r" b="b"/>
                <a:pathLst>
                  <a:path w="240499" h="300418" extrusionOk="0">
                    <a:moveTo>
                      <a:pt x="224354" y="19508"/>
                    </a:moveTo>
                    <a:lnTo>
                      <a:pt x="146133" y="0"/>
                    </a:lnTo>
                    <a:lnTo>
                      <a:pt x="0" y="240468"/>
                    </a:lnTo>
                    <a:lnTo>
                      <a:pt x="240500" y="300419"/>
                    </a:lnTo>
                    <a:lnTo>
                      <a:pt x="224354" y="195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7">
                <a:extLst>
                  <a:ext uri="{FF2B5EF4-FFF2-40B4-BE49-F238E27FC236}">
                    <a16:creationId xmlns:a16="http://schemas.microsoft.com/office/drawing/2014/main" id="{E4EE488E-D82B-44CB-21C8-9B398A27EDD1}"/>
                  </a:ext>
                </a:extLst>
              </p:cNvPr>
              <p:cNvSpPr/>
              <p:nvPr/>
            </p:nvSpPr>
            <p:spPr>
              <a:xfrm>
                <a:off x="7260929" y="3661402"/>
                <a:ext cx="240975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0975" h="58015" extrusionOk="0">
                    <a:moveTo>
                      <a:pt x="0" y="0"/>
                    </a:moveTo>
                    <a:lnTo>
                      <a:pt x="240976" y="58015"/>
                    </a:lnTo>
                  </a:path>
                </a:pathLst>
              </a:custGeom>
              <a:noFill/>
              <a:ln w="102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7">
                <a:extLst>
                  <a:ext uri="{FF2B5EF4-FFF2-40B4-BE49-F238E27FC236}">
                    <a16:creationId xmlns:a16="http://schemas.microsoft.com/office/drawing/2014/main" id="{08BB0FD7-7F65-7A21-EC67-EB1A4382646E}"/>
                  </a:ext>
                </a:extLst>
              </p:cNvPr>
              <p:cNvSpPr/>
              <p:nvPr/>
            </p:nvSpPr>
            <p:spPr>
              <a:xfrm>
                <a:off x="7069532" y="4428928"/>
                <a:ext cx="241007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1007" h="58015" extrusionOk="0">
                    <a:moveTo>
                      <a:pt x="0" y="0"/>
                    </a:moveTo>
                    <a:lnTo>
                      <a:pt x="241007" y="58016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7">
                <a:extLst>
                  <a:ext uri="{FF2B5EF4-FFF2-40B4-BE49-F238E27FC236}">
                    <a16:creationId xmlns:a16="http://schemas.microsoft.com/office/drawing/2014/main" id="{47D2ABED-CC6D-4FA9-9D41-78C8FEB541A1}"/>
                  </a:ext>
                </a:extLst>
              </p:cNvPr>
              <p:cNvSpPr/>
              <p:nvPr/>
            </p:nvSpPr>
            <p:spPr>
              <a:xfrm>
                <a:off x="6492506" y="3951607"/>
                <a:ext cx="597485" cy="598223"/>
              </a:xfrm>
              <a:custGeom>
                <a:avLst/>
                <a:gdLst/>
                <a:ahLst/>
                <a:cxnLst/>
                <a:rect l="l" t="t" r="r" b="b"/>
                <a:pathLst>
                  <a:path w="597485" h="598223" extrusionOk="0">
                    <a:moveTo>
                      <a:pt x="500423" y="235139"/>
                    </a:moveTo>
                    <a:lnTo>
                      <a:pt x="234928" y="333090"/>
                    </a:lnTo>
                    <a:lnTo>
                      <a:pt x="292372" y="0"/>
                    </a:lnTo>
                    <a:cubicBezTo>
                      <a:pt x="188109" y="3870"/>
                      <a:pt x="138531" y="32005"/>
                      <a:pt x="29288" y="306192"/>
                    </a:cubicBezTo>
                    <a:cubicBezTo>
                      <a:pt x="-83159" y="588403"/>
                      <a:pt x="132821" y="733648"/>
                      <a:pt x="597486" y="426790"/>
                    </a:cubicBezTo>
                    <a:lnTo>
                      <a:pt x="500454" y="23513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7">
                <a:extLst>
                  <a:ext uri="{FF2B5EF4-FFF2-40B4-BE49-F238E27FC236}">
                    <a16:creationId xmlns:a16="http://schemas.microsoft.com/office/drawing/2014/main" id="{1814264D-B9F6-11AB-B863-08A9E5ADC63C}"/>
                  </a:ext>
                </a:extLst>
              </p:cNvPr>
              <p:cNvSpPr/>
              <p:nvPr/>
            </p:nvSpPr>
            <p:spPr>
              <a:xfrm>
                <a:off x="6524680" y="3951576"/>
                <a:ext cx="260198" cy="312662"/>
              </a:xfrm>
              <a:custGeom>
                <a:avLst/>
                <a:gdLst/>
                <a:ahLst/>
                <a:cxnLst/>
                <a:rect l="l" t="t" r="r" b="b"/>
                <a:pathLst>
                  <a:path w="260198" h="312662" extrusionOk="0">
                    <a:moveTo>
                      <a:pt x="27565" y="300767"/>
                    </a:moveTo>
                    <a:cubicBezTo>
                      <a:pt x="87166" y="304098"/>
                      <a:pt x="146990" y="305431"/>
                      <a:pt x="206274" y="312662"/>
                    </a:cubicBezTo>
                    <a:lnTo>
                      <a:pt x="260198" y="0"/>
                    </a:lnTo>
                    <a:cubicBezTo>
                      <a:pt x="156855" y="3838"/>
                      <a:pt x="107213" y="31656"/>
                      <a:pt x="0" y="298991"/>
                    </a:cubicBezTo>
                    <a:cubicBezTo>
                      <a:pt x="9199" y="299626"/>
                      <a:pt x="18366" y="300228"/>
                      <a:pt x="27565" y="3007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7">
                <a:extLst>
                  <a:ext uri="{FF2B5EF4-FFF2-40B4-BE49-F238E27FC236}">
                    <a16:creationId xmlns:a16="http://schemas.microsoft.com/office/drawing/2014/main" id="{EB64875C-FBB5-72AA-F060-651C9A29571D}"/>
                  </a:ext>
                </a:extLst>
              </p:cNvPr>
              <p:cNvSpPr/>
              <p:nvPr/>
            </p:nvSpPr>
            <p:spPr>
              <a:xfrm>
                <a:off x="6604043" y="4284698"/>
                <a:ext cx="123390" cy="41933"/>
              </a:xfrm>
              <a:custGeom>
                <a:avLst/>
                <a:gdLst/>
                <a:ahLst/>
                <a:cxnLst/>
                <a:rect l="l" t="t" r="r" b="b"/>
                <a:pathLst>
                  <a:path w="123390" h="41933" extrusionOk="0">
                    <a:moveTo>
                      <a:pt x="123390" y="0"/>
                    </a:moveTo>
                    <a:lnTo>
                      <a:pt x="0" y="41934"/>
                    </a:ln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7">
                <a:extLst>
                  <a:ext uri="{FF2B5EF4-FFF2-40B4-BE49-F238E27FC236}">
                    <a16:creationId xmlns:a16="http://schemas.microsoft.com/office/drawing/2014/main" id="{17BEFF47-FFF9-1828-02DC-E1DA41EF18FD}"/>
                  </a:ext>
                </a:extLst>
              </p:cNvPr>
              <p:cNvSpPr/>
              <p:nvPr/>
            </p:nvSpPr>
            <p:spPr>
              <a:xfrm>
                <a:off x="6992865" y="4090541"/>
                <a:ext cx="315333" cy="287990"/>
              </a:xfrm>
              <a:custGeom>
                <a:avLst/>
                <a:gdLst/>
                <a:ahLst/>
                <a:cxnLst/>
                <a:rect l="l" t="t" r="r" b="b"/>
                <a:pathLst>
                  <a:path w="315333" h="287990" extrusionOk="0">
                    <a:moveTo>
                      <a:pt x="177441" y="9388"/>
                    </a:moveTo>
                    <a:cubicBezTo>
                      <a:pt x="247542" y="-11737"/>
                      <a:pt x="307778" y="7897"/>
                      <a:pt x="309998" y="18587"/>
                    </a:cubicBezTo>
                    <a:cubicBezTo>
                      <a:pt x="313329" y="34542"/>
                      <a:pt x="285257" y="43043"/>
                      <a:pt x="285257" y="43043"/>
                    </a:cubicBezTo>
                    <a:cubicBezTo>
                      <a:pt x="285257" y="43043"/>
                      <a:pt x="315835" y="47103"/>
                      <a:pt x="315327" y="59823"/>
                    </a:cubicBezTo>
                    <a:cubicBezTo>
                      <a:pt x="314819" y="72542"/>
                      <a:pt x="282782" y="86943"/>
                      <a:pt x="282782" y="86943"/>
                    </a:cubicBezTo>
                    <a:cubicBezTo>
                      <a:pt x="282782" y="86943"/>
                      <a:pt x="307556" y="83771"/>
                      <a:pt x="309046" y="96523"/>
                    </a:cubicBezTo>
                    <a:cubicBezTo>
                      <a:pt x="310791" y="111621"/>
                      <a:pt x="263402" y="140106"/>
                      <a:pt x="263402" y="140106"/>
                    </a:cubicBezTo>
                    <a:cubicBezTo>
                      <a:pt x="336706" y="137980"/>
                      <a:pt x="112066" y="293186"/>
                      <a:pt x="97063" y="287857"/>
                    </a:cubicBezTo>
                    <a:cubicBezTo>
                      <a:pt x="-4568" y="251855"/>
                      <a:pt x="32" y="96205"/>
                      <a:pt x="32" y="96205"/>
                    </a:cubicBezTo>
                    <a:cubicBezTo>
                      <a:pt x="32" y="96205"/>
                      <a:pt x="146419" y="18745"/>
                      <a:pt x="177409" y="942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7">
                <a:extLst>
                  <a:ext uri="{FF2B5EF4-FFF2-40B4-BE49-F238E27FC236}">
                    <a16:creationId xmlns:a16="http://schemas.microsoft.com/office/drawing/2014/main" id="{46053E06-E9CE-2650-0CDC-327390FD7C19}"/>
                  </a:ext>
                </a:extLst>
              </p:cNvPr>
              <p:cNvSpPr/>
              <p:nvPr/>
            </p:nvSpPr>
            <p:spPr>
              <a:xfrm>
                <a:off x="7179948" y="4133505"/>
                <a:ext cx="98172" cy="126768"/>
              </a:xfrm>
              <a:custGeom>
                <a:avLst/>
                <a:gdLst/>
                <a:ahLst/>
                <a:cxnLst/>
                <a:rect l="l" t="t" r="r" b="b"/>
                <a:pathLst>
                  <a:path w="98172" h="126768" extrusionOk="0">
                    <a:moveTo>
                      <a:pt x="8247" y="16859"/>
                    </a:moveTo>
                    <a:cubicBezTo>
                      <a:pt x="38064" y="2395"/>
                      <a:pt x="69942" y="-555"/>
                      <a:pt x="98173" y="79"/>
                    </a:cubicBezTo>
                    <a:moveTo>
                      <a:pt x="95730" y="43980"/>
                    </a:moveTo>
                    <a:cubicBezTo>
                      <a:pt x="52655" y="54289"/>
                      <a:pt x="2760" y="73035"/>
                      <a:pt x="0" y="75255"/>
                    </a:cubicBezTo>
                    <a:moveTo>
                      <a:pt x="76350" y="97110"/>
                    </a:moveTo>
                    <a:cubicBezTo>
                      <a:pt x="62678" y="101837"/>
                      <a:pt x="38635" y="111289"/>
                      <a:pt x="10087" y="126768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7">
                <a:extLst>
                  <a:ext uri="{FF2B5EF4-FFF2-40B4-BE49-F238E27FC236}">
                    <a16:creationId xmlns:a16="http://schemas.microsoft.com/office/drawing/2014/main" id="{2756731C-17F3-4C47-FB12-47E00D04843B}"/>
                  </a:ext>
                </a:extLst>
              </p:cNvPr>
              <p:cNvSpPr/>
              <p:nvPr/>
            </p:nvSpPr>
            <p:spPr>
              <a:xfrm>
                <a:off x="7374347" y="3752479"/>
                <a:ext cx="148416" cy="255598"/>
              </a:xfrm>
              <a:custGeom>
                <a:avLst/>
                <a:gdLst/>
                <a:ahLst/>
                <a:cxnLst/>
                <a:rect l="l" t="t" r="r" b="b"/>
                <a:pathLst>
                  <a:path w="148416" h="255598" extrusionOk="0">
                    <a:moveTo>
                      <a:pt x="147097" y="72598"/>
                    </a:moveTo>
                    <a:cubicBezTo>
                      <a:pt x="131428" y="1070"/>
                      <a:pt x="29321" y="-6035"/>
                      <a:pt x="23580" y="3227"/>
                    </a:cubicBezTo>
                    <a:cubicBezTo>
                      <a:pt x="14984" y="17088"/>
                      <a:pt x="36300" y="39863"/>
                      <a:pt x="36300" y="39863"/>
                    </a:cubicBezTo>
                    <a:cubicBezTo>
                      <a:pt x="36300" y="39863"/>
                      <a:pt x="9369" y="32821"/>
                      <a:pt x="5468" y="44970"/>
                    </a:cubicBezTo>
                    <a:cubicBezTo>
                      <a:pt x="1566" y="57119"/>
                      <a:pt x="23580" y="81987"/>
                      <a:pt x="23580" y="81987"/>
                    </a:cubicBezTo>
                    <a:cubicBezTo>
                      <a:pt x="23580" y="81987"/>
                      <a:pt x="6768" y="70505"/>
                      <a:pt x="1027" y="81987"/>
                    </a:cubicBezTo>
                    <a:cubicBezTo>
                      <a:pt x="-5793" y="95563"/>
                      <a:pt x="23580" y="138544"/>
                      <a:pt x="23580" y="138544"/>
                    </a:cubicBezTo>
                    <a:cubicBezTo>
                      <a:pt x="-10646" y="117894"/>
                      <a:pt x="21011" y="187868"/>
                      <a:pt x="59423" y="230500"/>
                    </a:cubicBezTo>
                    <a:lnTo>
                      <a:pt x="54824" y="254924"/>
                    </a:lnTo>
                    <a:cubicBezTo>
                      <a:pt x="54824" y="254924"/>
                      <a:pt x="57679" y="257525"/>
                      <a:pt x="72778" y="252513"/>
                    </a:cubicBezTo>
                    <a:cubicBezTo>
                      <a:pt x="128224" y="234084"/>
                      <a:pt x="154932" y="108505"/>
                      <a:pt x="147065" y="7263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7">
                <a:extLst>
                  <a:ext uri="{FF2B5EF4-FFF2-40B4-BE49-F238E27FC236}">
                    <a16:creationId xmlns:a16="http://schemas.microsoft.com/office/drawing/2014/main" id="{63BEBEFB-7B62-E77D-DA7C-C24CCDEA553F}"/>
                  </a:ext>
                </a:extLst>
              </p:cNvPr>
              <p:cNvSpPr/>
              <p:nvPr/>
            </p:nvSpPr>
            <p:spPr>
              <a:xfrm>
                <a:off x="7397927" y="3792342"/>
                <a:ext cx="91479" cy="203927"/>
              </a:xfrm>
              <a:custGeom>
                <a:avLst/>
                <a:gdLst/>
                <a:ahLst/>
                <a:cxnLst/>
                <a:rect l="l" t="t" r="r" b="b"/>
                <a:pathLst>
                  <a:path w="91479" h="203927" extrusionOk="0">
                    <a:moveTo>
                      <a:pt x="12720" y="0"/>
                    </a:moveTo>
                    <a:cubicBezTo>
                      <a:pt x="39460" y="9072"/>
                      <a:pt x="68420" y="22775"/>
                      <a:pt x="91480" y="46597"/>
                    </a:cubicBezTo>
                    <a:moveTo>
                      <a:pt x="79236" y="104295"/>
                    </a:moveTo>
                    <a:cubicBezTo>
                      <a:pt x="77396" y="101250"/>
                      <a:pt x="36954" y="66580"/>
                      <a:pt x="0" y="42124"/>
                    </a:cubicBezTo>
                    <a:moveTo>
                      <a:pt x="52116" y="149242"/>
                    </a:moveTo>
                    <a:cubicBezTo>
                      <a:pt x="30610" y="124913"/>
                      <a:pt x="11261" y="107784"/>
                      <a:pt x="32" y="98681"/>
                    </a:cubicBezTo>
                    <a:moveTo>
                      <a:pt x="35843" y="190637"/>
                    </a:moveTo>
                    <a:cubicBezTo>
                      <a:pt x="41870" y="196600"/>
                      <a:pt x="44820" y="199169"/>
                      <a:pt x="50657" y="203927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6" name="Google Shape;536;p27">
            <a:extLst>
              <a:ext uri="{FF2B5EF4-FFF2-40B4-BE49-F238E27FC236}">
                <a16:creationId xmlns:a16="http://schemas.microsoft.com/office/drawing/2014/main" id="{F1F6A4C7-4747-374F-21C4-0CFD271EE340}"/>
              </a:ext>
            </a:extLst>
          </p:cNvPr>
          <p:cNvGrpSpPr/>
          <p:nvPr/>
        </p:nvGrpSpPr>
        <p:grpSpPr>
          <a:xfrm>
            <a:off x="2071471" y="-115075"/>
            <a:ext cx="621655" cy="918585"/>
            <a:chOff x="5621885" y="917096"/>
            <a:chExt cx="368657" cy="544745"/>
          </a:xfrm>
        </p:grpSpPr>
        <p:grpSp>
          <p:nvGrpSpPr>
            <p:cNvPr id="537" name="Google Shape;537;p27">
              <a:extLst>
                <a:ext uri="{FF2B5EF4-FFF2-40B4-BE49-F238E27FC236}">
                  <a16:creationId xmlns:a16="http://schemas.microsoft.com/office/drawing/2014/main" id="{F28181FD-A872-DAB8-AA38-AC06D5964E1D}"/>
                </a:ext>
              </a:extLst>
            </p:cNvPr>
            <p:cNvGrpSpPr/>
            <p:nvPr/>
          </p:nvGrpSpPr>
          <p:grpSpPr>
            <a:xfrm>
              <a:off x="5686270" y="1056072"/>
              <a:ext cx="304272" cy="405769"/>
              <a:chOff x="9787695" y="2142122"/>
              <a:chExt cx="304272" cy="405769"/>
            </a:xfrm>
          </p:grpSpPr>
          <p:sp>
            <p:nvSpPr>
              <p:cNvPr id="538" name="Google Shape;538;p27">
                <a:extLst>
                  <a:ext uri="{FF2B5EF4-FFF2-40B4-BE49-F238E27FC236}">
                    <a16:creationId xmlns:a16="http://schemas.microsoft.com/office/drawing/2014/main" id="{518B8AF9-E0B6-0361-F4E8-9BB9A1B3DADA}"/>
                  </a:ext>
                </a:extLst>
              </p:cNvPr>
              <p:cNvSpPr/>
              <p:nvPr/>
            </p:nvSpPr>
            <p:spPr>
              <a:xfrm>
                <a:off x="9787695" y="2142122"/>
                <a:ext cx="282267" cy="327329"/>
              </a:xfrm>
              <a:custGeom>
                <a:avLst/>
                <a:gdLst/>
                <a:ahLst/>
                <a:cxnLst/>
                <a:rect l="l" t="t" r="r" b="b"/>
                <a:pathLst>
                  <a:path w="282267" h="327329" extrusionOk="0">
                    <a:moveTo>
                      <a:pt x="273621" y="92541"/>
                    </a:moveTo>
                    <a:cubicBezTo>
                      <a:pt x="246768" y="19367"/>
                      <a:pt x="165714" y="-18174"/>
                      <a:pt x="92541" y="8680"/>
                    </a:cubicBezTo>
                    <a:cubicBezTo>
                      <a:pt x="19367" y="35534"/>
                      <a:pt x="-18174" y="116587"/>
                      <a:pt x="8680" y="189761"/>
                    </a:cubicBezTo>
                    <a:cubicBezTo>
                      <a:pt x="24601" y="233163"/>
                      <a:pt x="59607" y="264025"/>
                      <a:pt x="100693" y="276348"/>
                    </a:cubicBezTo>
                    <a:lnTo>
                      <a:pt x="119395" y="327329"/>
                    </a:lnTo>
                    <a:lnTo>
                      <a:pt x="278120" y="269096"/>
                    </a:lnTo>
                    <a:lnTo>
                      <a:pt x="259417" y="218114"/>
                    </a:lnTo>
                    <a:cubicBezTo>
                      <a:pt x="282782" y="182127"/>
                      <a:pt x="289516" y="135943"/>
                      <a:pt x="273594" y="925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7">
                <a:extLst>
                  <a:ext uri="{FF2B5EF4-FFF2-40B4-BE49-F238E27FC236}">
                    <a16:creationId xmlns:a16="http://schemas.microsoft.com/office/drawing/2014/main" id="{1C674E07-EC4C-FE4C-CAA8-EAB03796FABE}"/>
                  </a:ext>
                </a:extLst>
              </p:cNvPr>
              <p:cNvSpPr/>
              <p:nvPr/>
            </p:nvSpPr>
            <p:spPr>
              <a:xfrm rot="-1209253">
                <a:off x="9924177" y="2446511"/>
                <a:ext cx="157458" cy="76599"/>
              </a:xfrm>
              <a:custGeom>
                <a:avLst/>
                <a:gdLst/>
                <a:ahLst/>
                <a:cxnLst/>
                <a:rect l="l" t="t" r="r" b="b"/>
                <a:pathLst>
                  <a:path w="157252" h="76499" extrusionOk="0">
                    <a:moveTo>
                      <a:pt x="0" y="0"/>
                    </a:moveTo>
                    <a:lnTo>
                      <a:pt x="157252" y="0"/>
                    </a:lnTo>
                    <a:lnTo>
                      <a:pt x="157252" y="76500"/>
                    </a:lnTo>
                    <a:lnTo>
                      <a:pt x="0" y="76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7">
                <a:extLst>
                  <a:ext uri="{FF2B5EF4-FFF2-40B4-BE49-F238E27FC236}">
                    <a16:creationId xmlns:a16="http://schemas.microsoft.com/office/drawing/2014/main" id="{2D3A8BA9-B5C3-08AB-35EF-25EA155C1BF2}"/>
                  </a:ext>
                </a:extLst>
              </p:cNvPr>
              <p:cNvSpPr/>
              <p:nvPr/>
            </p:nvSpPr>
            <p:spPr>
              <a:xfrm rot="-1209253">
                <a:off x="9895790" y="2408081"/>
                <a:ext cx="179761" cy="59265"/>
              </a:xfrm>
              <a:custGeom>
                <a:avLst/>
                <a:gdLst/>
                <a:ahLst/>
                <a:cxnLst/>
                <a:rect l="l" t="t" r="r" b="b"/>
                <a:pathLst>
                  <a:path w="179526" h="59187" extrusionOk="0">
                    <a:moveTo>
                      <a:pt x="0" y="0"/>
                    </a:moveTo>
                    <a:lnTo>
                      <a:pt x="179527" y="0"/>
                    </a:lnTo>
                    <a:lnTo>
                      <a:pt x="179527" y="59188"/>
                    </a:lnTo>
                    <a:lnTo>
                      <a:pt x="0" y="591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7">
                <a:extLst>
                  <a:ext uri="{FF2B5EF4-FFF2-40B4-BE49-F238E27FC236}">
                    <a16:creationId xmlns:a16="http://schemas.microsoft.com/office/drawing/2014/main" id="{CE434F23-7723-20E1-3B4C-A4216C1C6705}"/>
                  </a:ext>
                </a:extLst>
              </p:cNvPr>
              <p:cNvSpPr/>
              <p:nvPr/>
            </p:nvSpPr>
            <p:spPr>
              <a:xfrm rot="-1209253">
                <a:off x="9890356" y="2435051"/>
                <a:ext cx="201682" cy="35433"/>
              </a:xfrm>
              <a:custGeom>
                <a:avLst/>
                <a:gdLst/>
                <a:ahLst/>
                <a:cxnLst/>
                <a:rect l="l" t="t" r="r" b="b"/>
                <a:pathLst>
                  <a:path w="201418" h="35387" extrusionOk="0">
                    <a:moveTo>
                      <a:pt x="0" y="0"/>
                    </a:moveTo>
                    <a:lnTo>
                      <a:pt x="201419" y="0"/>
                    </a:lnTo>
                    <a:lnTo>
                      <a:pt x="201419" y="35387"/>
                    </a:lnTo>
                    <a:lnTo>
                      <a:pt x="0" y="353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7">
                <a:extLst>
                  <a:ext uri="{FF2B5EF4-FFF2-40B4-BE49-F238E27FC236}">
                    <a16:creationId xmlns:a16="http://schemas.microsoft.com/office/drawing/2014/main" id="{4E8690E8-7370-7752-9EBB-F07A6CFCFE82}"/>
                  </a:ext>
                </a:extLst>
              </p:cNvPr>
              <p:cNvSpPr/>
              <p:nvPr/>
            </p:nvSpPr>
            <p:spPr>
              <a:xfrm>
                <a:off x="9861236" y="2232566"/>
                <a:ext cx="147544" cy="189938"/>
              </a:xfrm>
              <a:custGeom>
                <a:avLst/>
                <a:gdLst/>
                <a:ahLst/>
                <a:cxnLst/>
                <a:rect l="l" t="t" r="r" b="b"/>
                <a:pathLst>
                  <a:path w="147544" h="189938" extrusionOk="0">
                    <a:moveTo>
                      <a:pt x="80859" y="189939"/>
                    </a:moveTo>
                    <a:lnTo>
                      <a:pt x="39393" y="76934"/>
                    </a:lnTo>
                    <a:cubicBezTo>
                      <a:pt x="24752" y="77969"/>
                      <a:pt x="11639" y="75243"/>
                      <a:pt x="5259" y="65837"/>
                    </a:cubicBezTo>
                    <a:cubicBezTo>
                      <a:pt x="-684" y="57113"/>
                      <a:pt x="-1638" y="47926"/>
                      <a:pt x="2642" y="40674"/>
                    </a:cubicBezTo>
                    <a:cubicBezTo>
                      <a:pt x="6268" y="34512"/>
                      <a:pt x="13138" y="30941"/>
                      <a:pt x="20199" y="31595"/>
                    </a:cubicBezTo>
                    <a:cubicBezTo>
                      <a:pt x="28078" y="32304"/>
                      <a:pt x="34485" y="37893"/>
                      <a:pt x="37784" y="46890"/>
                    </a:cubicBezTo>
                    <a:lnTo>
                      <a:pt x="45308" y="67419"/>
                    </a:lnTo>
                    <a:cubicBezTo>
                      <a:pt x="53296" y="66301"/>
                      <a:pt x="62157" y="64065"/>
                      <a:pt x="71290" y="60712"/>
                    </a:cubicBezTo>
                    <a:cubicBezTo>
                      <a:pt x="80423" y="57359"/>
                      <a:pt x="88630" y="53351"/>
                      <a:pt x="95445" y="49016"/>
                    </a:cubicBezTo>
                    <a:lnTo>
                      <a:pt x="87921" y="28487"/>
                    </a:lnTo>
                    <a:cubicBezTo>
                      <a:pt x="84622" y="19490"/>
                      <a:pt x="85903" y="11093"/>
                      <a:pt x="91438" y="5450"/>
                    </a:cubicBezTo>
                    <a:cubicBezTo>
                      <a:pt x="96399" y="406"/>
                      <a:pt x="103951" y="-1311"/>
                      <a:pt x="110685" y="1033"/>
                    </a:cubicBezTo>
                    <a:cubicBezTo>
                      <a:pt x="118646" y="3814"/>
                      <a:pt x="123826" y="11421"/>
                      <a:pt x="124943" y="21917"/>
                    </a:cubicBezTo>
                    <a:cubicBezTo>
                      <a:pt x="126143" y="33231"/>
                      <a:pt x="117910" y="43782"/>
                      <a:pt x="106078" y="52479"/>
                    </a:cubicBezTo>
                    <a:lnTo>
                      <a:pt x="147545" y="165484"/>
                    </a:lnTo>
                    <a:lnTo>
                      <a:pt x="139256" y="168510"/>
                    </a:lnTo>
                    <a:lnTo>
                      <a:pt x="98526" y="57495"/>
                    </a:lnTo>
                    <a:cubicBezTo>
                      <a:pt x="90892" y="62130"/>
                      <a:pt x="82414" y="66028"/>
                      <a:pt x="74317" y="69000"/>
                    </a:cubicBezTo>
                    <a:cubicBezTo>
                      <a:pt x="66220" y="71972"/>
                      <a:pt x="57223" y="74480"/>
                      <a:pt x="48389" y="75898"/>
                    </a:cubicBezTo>
                    <a:lnTo>
                      <a:pt x="89120" y="186912"/>
                    </a:lnTo>
                    <a:lnTo>
                      <a:pt x="80832" y="189939"/>
                    </a:lnTo>
                    <a:close/>
                    <a:moveTo>
                      <a:pt x="18536" y="40347"/>
                    </a:moveTo>
                    <a:cubicBezTo>
                      <a:pt x="15183" y="40347"/>
                      <a:pt x="11966" y="42173"/>
                      <a:pt x="10221" y="45145"/>
                    </a:cubicBezTo>
                    <a:cubicBezTo>
                      <a:pt x="7740" y="49343"/>
                      <a:pt x="8585" y="55069"/>
                      <a:pt x="12538" y="60876"/>
                    </a:cubicBezTo>
                    <a:cubicBezTo>
                      <a:pt x="16110" y="66137"/>
                      <a:pt x="24752" y="68618"/>
                      <a:pt x="36203" y="68237"/>
                    </a:cubicBezTo>
                    <a:lnTo>
                      <a:pt x="29496" y="49943"/>
                    </a:lnTo>
                    <a:cubicBezTo>
                      <a:pt x="27396" y="44191"/>
                      <a:pt x="23798" y="40783"/>
                      <a:pt x="19381" y="40401"/>
                    </a:cubicBezTo>
                    <a:cubicBezTo>
                      <a:pt x="19109" y="40401"/>
                      <a:pt x="18809" y="40374"/>
                      <a:pt x="18536" y="40374"/>
                    </a:cubicBezTo>
                    <a:close/>
                    <a:moveTo>
                      <a:pt x="104578" y="8803"/>
                    </a:moveTo>
                    <a:cubicBezTo>
                      <a:pt x="102043" y="8803"/>
                      <a:pt x="99562" y="9785"/>
                      <a:pt x="97735" y="11639"/>
                    </a:cubicBezTo>
                    <a:cubicBezTo>
                      <a:pt x="94627" y="14801"/>
                      <a:pt x="94082" y="19709"/>
                      <a:pt x="96209" y="25461"/>
                    </a:cubicBezTo>
                    <a:lnTo>
                      <a:pt x="102915" y="43754"/>
                    </a:lnTo>
                    <a:cubicBezTo>
                      <a:pt x="111858" y="36639"/>
                      <a:pt x="116874" y="29169"/>
                      <a:pt x="116192" y="22844"/>
                    </a:cubicBezTo>
                    <a:cubicBezTo>
                      <a:pt x="115456" y="15864"/>
                      <a:pt x="112376" y="10957"/>
                      <a:pt x="107796" y="9349"/>
                    </a:cubicBezTo>
                    <a:cubicBezTo>
                      <a:pt x="106732" y="8994"/>
                      <a:pt x="105642" y="8803"/>
                      <a:pt x="104578" y="88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3" name="Google Shape;543;p27">
                <a:extLst>
                  <a:ext uri="{FF2B5EF4-FFF2-40B4-BE49-F238E27FC236}">
                    <a16:creationId xmlns:a16="http://schemas.microsoft.com/office/drawing/2014/main" id="{5EA84998-976F-B749-2C6B-877414648287}"/>
                  </a:ext>
                </a:extLst>
              </p:cNvPr>
              <p:cNvGrpSpPr/>
              <p:nvPr/>
            </p:nvGrpSpPr>
            <p:grpSpPr>
              <a:xfrm>
                <a:off x="9927564" y="2453830"/>
                <a:ext cx="158316" cy="83315"/>
                <a:chOff x="9927564" y="2453830"/>
                <a:chExt cx="158316" cy="83315"/>
              </a:xfrm>
            </p:grpSpPr>
            <p:sp>
              <p:nvSpPr>
                <p:cNvPr id="544" name="Google Shape;544;p27">
                  <a:extLst>
                    <a:ext uri="{FF2B5EF4-FFF2-40B4-BE49-F238E27FC236}">
                      <a16:creationId xmlns:a16="http://schemas.microsoft.com/office/drawing/2014/main" id="{1A2C8315-FFD6-63E7-4787-88056EAB6387}"/>
                    </a:ext>
                  </a:extLst>
                </p:cNvPr>
                <p:cNvSpPr/>
                <p:nvPr/>
              </p:nvSpPr>
              <p:spPr>
                <a:xfrm>
                  <a:off x="9929064" y="2457974"/>
                  <a:ext cx="155289" cy="75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89" h="75027" extrusionOk="0">
                      <a:moveTo>
                        <a:pt x="0" y="54172"/>
                      </a:moveTo>
                      <a:lnTo>
                        <a:pt x="147629" y="0"/>
                      </a:lnTo>
                      <a:moveTo>
                        <a:pt x="7661" y="75028"/>
                      </a:moveTo>
                      <a:lnTo>
                        <a:pt x="155290" y="2085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27">
                  <a:extLst>
                    <a:ext uri="{FF2B5EF4-FFF2-40B4-BE49-F238E27FC236}">
                      <a16:creationId xmlns:a16="http://schemas.microsoft.com/office/drawing/2014/main" id="{9BF2945C-D119-27B3-353E-81E1B6288721}"/>
                    </a:ext>
                  </a:extLst>
                </p:cNvPr>
                <p:cNvSpPr/>
                <p:nvPr/>
              </p:nvSpPr>
              <p:spPr>
                <a:xfrm>
                  <a:off x="9927564" y="2453830"/>
                  <a:ext cx="158316" cy="8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16" h="83315" extrusionOk="0">
                      <a:moveTo>
                        <a:pt x="10688" y="83316"/>
                      </a:moveTo>
                      <a:lnTo>
                        <a:pt x="7661" y="75028"/>
                      </a:lnTo>
                      <a:lnTo>
                        <a:pt x="155290" y="20856"/>
                      </a:lnTo>
                      <a:lnTo>
                        <a:pt x="158316" y="29144"/>
                      </a:lnTo>
                      <a:lnTo>
                        <a:pt x="10688" y="83316"/>
                      </a:lnTo>
                      <a:close/>
                      <a:moveTo>
                        <a:pt x="3026" y="62459"/>
                      </a:moveTo>
                      <a:lnTo>
                        <a:pt x="0" y="54172"/>
                      </a:lnTo>
                      <a:lnTo>
                        <a:pt x="147629" y="0"/>
                      </a:lnTo>
                      <a:lnTo>
                        <a:pt x="150655" y="8288"/>
                      </a:lnTo>
                      <a:lnTo>
                        <a:pt x="3026" y="62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46" name="Google Shape;546;p27">
              <a:extLst>
                <a:ext uri="{FF2B5EF4-FFF2-40B4-BE49-F238E27FC236}">
                  <a16:creationId xmlns:a16="http://schemas.microsoft.com/office/drawing/2014/main" id="{8B666981-E3F9-413E-5204-0F9F9C660613}"/>
                </a:ext>
              </a:extLst>
            </p:cNvPr>
            <p:cNvSpPr/>
            <p:nvPr/>
          </p:nvSpPr>
          <p:spPr>
            <a:xfrm>
              <a:off x="5621885" y="917096"/>
              <a:ext cx="241304" cy="163305"/>
            </a:xfrm>
            <a:custGeom>
              <a:avLst/>
              <a:gdLst/>
              <a:ahLst/>
              <a:cxnLst/>
              <a:rect l="l" t="t" r="r" b="b"/>
              <a:pathLst>
                <a:path w="241304" h="163305" extrusionOk="0">
                  <a:moveTo>
                    <a:pt x="158861" y="114941"/>
                  </a:moveTo>
                  <a:lnTo>
                    <a:pt x="134297" y="123965"/>
                  </a:lnTo>
                  <a:lnTo>
                    <a:pt x="96511" y="20992"/>
                  </a:lnTo>
                  <a:lnTo>
                    <a:pt x="121075" y="11968"/>
                  </a:lnTo>
                  <a:lnTo>
                    <a:pt x="158861" y="114941"/>
                  </a:lnTo>
                  <a:close/>
                  <a:moveTo>
                    <a:pt x="241305" y="4471"/>
                  </a:moveTo>
                  <a:lnTo>
                    <a:pt x="215541" y="0"/>
                  </a:lnTo>
                  <a:lnTo>
                    <a:pt x="196784" y="108070"/>
                  </a:lnTo>
                  <a:lnTo>
                    <a:pt x="222548" y="112542"/>
                  </a:lnTo>
                  <a:lnTo>
                    <a:pt x="241305" y="4471"/>
                  </a:lnTo>
                  <a:close/>
                  <a:moveTo>
                    <a:pt x="84215" y="163305"/>
                  </a:moveTo>
                  <a:lnTo>
                    <a:pt x="100982" y="143212"/>
                  </a:lnTo>
                  <a:lnTo>
                    <a:pt x="16766" y="72928"/>
                  </a:lnTo>
                  <a:lnTo>
                    <a:pt x="0" y="93021"/>
                  </a:lnTo>
                  <a:lnTo>
                    <a:pt x="84215" y="163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27">
            <a:extLst>
              <a:ext uri="{FF2B5EF4-FFF2-40B4-BE49-F238E27FC236}">
                <a16:creationId xmlns:a16="http://schemas.microsoft.com/office/drawing/2014/main" id="{E8F36497-AA5E-6CB0-016A-7D2F99C19CD4}"/>
              </a:ext>
            </a:extLst>
          </p:cNvPr>
          <p:cNvSpPr/>
          <p:nvPr/>
        </p:nvSpPr>
        <p:spPr>
          <a:xfrm>
            <a:off x="10676833" y="4455951"/>
            <a:ext cx="280800" cy="28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27">
            <a:extLst>
              <a:ext uri="{FF2B5EF4-FFF2-40B4-BE49-F238E27FC236}">
                <a16:creationId xmlns:a16="http://schemas.microsoft.com/office/drawing/2014/main" id="{EF9D257B-F316-7E9D-4EC1-76BA6296F710}"/>
              </a:ext>
            </a:extLst>
          </p:cNvPr>
          <p:cNvSpPr/>
          <p:nvPr/>
        </p:nvSpPr>
        <p:spPr>
          <a:xfrm rot="1655246">
            <a:off x="9092506" y="1303533"/>
            <a:ext cx="280716" cy="28071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2F88D-58DD-AD80-0BFB-AD06C80B40E5}"/>
              </a:ext>
            </a:extLst>
          </p:cNvPr>
          <p:cNvSpPr txBox="1"/>
          <p:nvPr/>
        </p:nvSpPr>
        <p:spPr>
          <a:xfrm>
            <a:off x="2353273" y="1937826"/>
            <a:ext cx="75589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000" b="1">
                <a:latin typeface="Montserrat SemiBold" pitchFamily="2" charset="0"/>
              </a:rPr>
              <a:t>THANKS FOR WATCHING!!!</a:t>
            </a:r>
            <a:endParaRPr lang="en-US" sz="7000" b="1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05836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ACA7-7F15-328C-55C8-CA2ABBCAB330}"/>
              </a:ext>
            </a:extLst>
          </p:cNvPr>
          <p:cNvGrpSpPr/>
          <p:nvPr/>
        </p:nvGrpSpPr>
        <p:grpSpPr>
          <a:xfrm>
            <a:off x="5724391" y="754056"/>
            <a:ext cx="2794688" cy="2910282"/>
            <a:chOff x="6096000" y="793359"/>
            <a:chExt cx="2184168" cy="286324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13A5102-9807-103C-48BB-56B34D463387}"/>
                </a:ext>
              </a:extLst>
            </p:cNvPr>
            <p:cNvSpPr/>
            <p:nvPr/>
          </p:nvSpPr>
          <p:spPr>
            <a:xfrm>
              <a:off x="6096004" y="793359"/>
              <a:ext cx="2184164" cy="2863246"/>
            </a:xfrm>
            <a:prstGeom prst="roundRect">
              <a:avLst>
                <a:gd name="adj" fmla="val 12278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A4DDD2D1-7A04-B2F1-8834-D05BB6D56B92}"/>
                </a:ext>
              </a:extLst>
            </p:cNvPr>
            <p:cNvSpPr/>
            <p:nvPr/>
          </p:nvSpPr>
          <p:spPr>
            <a:xfrm>
              <a:off x="6096000" y="2993227"/>
              <a:ext cx="2184164" cy="663378"/>
            </a:xfrm>
            <a:prstGeom prst="round2SameRect">
              <a:avLst>
                <a:gd name="adj1" fmla="val 0"/>
                <a:gd name="adj2" fmla="val 391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328672-CF96-13D2-546E-EB89E46EA658}"/>
                </a:ext>
              </a:extLst>
            </p:cNvPr>
            <p:cNvSpPr txBox="1"/>
            <p:nvPr/>
          </p:nvSpPr>
          <p:spPr>
            <a:xfrm>
              <a:off x="6172615" y="3047917"/>
              <a:ext cx="20309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SemiBold" pitchFamily="2" charset="0"/>
                </a:rPr>
                <a:t>Đặng Đức Tài</a:t>
              </a:r>
            </a:p>
            <a:p>
              <a:pPr algn="ctr"/>
              <a:r>
                <a:rPr lang="en-US" sz="1400" dirty="0">
                  <a:latin typeface="Lucida Fax" panose="02060602050505020204" pitchFamily="18" charset="0"/>
                </a:rPr>
                <a:t>22521270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0E1144-5AE3-3410-8DE7-BC2659775050}"/>
              </a:ext>
            </a:extLst>
          </p:cNvPr>
          <p:cNvGrpSpPr/>
          <p:nvPr/>
        </p:nvGrpSpPr>
        <p:grpSpPr>
          <a:xfrm>
            <a:off x="8757994" y="3775872"/>
            <a:ext cx="2637527" cy="2590699"/>
            <a:chOff x="8468809" y="3857265"/>
            <a:chExt cx="2184165" cy="260190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7FC0AC-C03D-9D60-8373-2E35D5D30B2E}"/>
                </a:ext>
              </a:extLst>
            </p:cNvPr>
            <p:cNvSpPr/>
            <p:nvPr/>
          </p:nvSpPr>
          <p:spPr>
            <a:xfrm>
              <a:off x="8468810" y="3857265"/>
              <a:ext cx="2184164" cy="2312042"/>
            </a:xfrm>
            <a:prstGeom prst="roundRect">
              <a:avLst>
                <a:gd name="adj" fmla="val 12278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875BE42E-D163-6662-A350-15704028482A}"/>
                </a:ext>
              </a:extLst>
            </p:cNvPr>
            <p:cNvSpPr/>
            <p:nvPr/>
          </p:nvSpPr>
          <p:spPr>
            <a:xfrm>
              <a:off x="8468809" y="5795790"/>
              <a:ext cx="2184164" cy="663379"/>
            </a:xfrm>
            <a:prstGeom prst="round2SameRect">
              <a:avLst>
                <a:gd name="adj1" fmla="val 0"/>
                <a:gd name="adj2" fmla="val 3429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BF441-4EBF-EBED-C063-DFCA635FFB92}"/>
                </a:ext>
              </a:extLst>
            </p:cNvPr>
            <p:cNvSpPr txBox="1"/>
            <p:nvPr/>
          </p:nvSpPr>
          <p:spPr>
            <a:xfrm>
              <a:off x="8468810" y="5841267"/>
              <a:ext cx="2184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err="1">
                  <a:latin typeface="Montserrat SemiBold" pitchFamily="2" charset="0"/>
                </a:rPr>
                <a:t>Lại</a:t>
              </a:r>
              <a:r>
                <a:rPr lang="en-US" sz="1600">
                  <a:latin typeface="Montserrat SemiBold" pitchFamily="2" charset="0"/>
                </a:rPr>
                <a:t> Quan </a:t>
              </a:r>
              <a:r>
                <a:rPr lang="en-US" sz="1600" err="1">
                  <a:latin typeface="Montserrat SemiBold" pitchFamily="2" charset="0"/>
                </a:rPr>
                <a:t>Thiên</a:t>
              </a:r>
              <a:endParaRPr lang="en-US" sz="1600">
                <a:latin typeface="Montserrat SemiBold" pitchFamily="2" charset="0"/>
              </a:endParaRPr>
            </a:p>
            <a:p>
              <a:pPr algn="ctr"/>
              <a:r>
                <a:rPr lang="en-US" sz="1400">
                  <a:latin typeface="Lucida Fax" panose="02060602050505020204" pitchFamily="18" charset="0"/>
                </a:rPr>
                <a:t>22521385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7B467C-22C4-0D4B-E6EA-B0AE890E879B}"/>
              </a:ext>
            </a:extLst>
          </p:cNvPr>
          <p:cNvGrpSpPr/>
          <p:nvPr/>
        </p:nvGrpSpPr>
        <p:grpSpPr>
          <a:xfrm>
            <a:off x="8757999" y="754056"/>
            <a:ext cx="2626708" cy="2910281"/>
            <a:chOff x="8468811" y="381783"/>
            <a:chExt cx="2184164" cy="286324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7C2689-276E-C53E-71C9-93C5E509A88D}"/>
                </a:ext>
              </a:extLst>
            </p:cNvPr>
            <p:cNvSpPr/>
            <p:nvPr/>
          </p:nvSpPr>
          <p:spPr>
            <a:xfrm>
              <a:off x="8468811" y="381783"/>
              <a:ext cx="2184164" cy="2863246"/>
            </a:xfrm>
            <a:prstGeom prst="roundRect">
              <a:avLst>
                <a:gd name="adj" fmla="val 1227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A5FE2506-170A-3476-7954-796AD4B37483}"/>
                </a:ext>
              </a:extLst>
            </p:cNvPr>
            <p:cNvSpPr/>
            <p:nvPr/>
          </p:nvSpPr>
          <p:spPr>
            <a:xfrm>
              <a:off x="8468811" y="2581650"/>
              <a:ext cx="2184164" cy="663379"/>
            </a:xfrm>
            <a:prstGeom prst="round2SameRect">
              <a:avLst>
                <a:gd name="adj1" fmla="val 0"/>
                <a:gd name="adj2" fmla="val 37787"/>
              </a:avLst>
            </a:prstGeom>
            <a:solidFill>
              <a:schemeClr val="bg1">
                <a:alpha val="99000"/>
              </a:schemeClr>
            </a:solid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4A364-DAE5-117C-9161-C6D633E45F05}"/>
                </a:ext>
              </a:extLst>
            </p:cNvPr>
            <p:cNvSpPr txBox="1"/>
            <p:nvPr/>
          </p:nvSpPr>
          <p:spPr>
            <a:xfrm>
              <a:off x="8565469" y="2636340"/>
              <a:ext cx="199084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Montserrat SemiBold" pitchFamily="2" charset="0"/>
                </a:rPr>
                <a:t>Hồ Diệp Huy</a:t>
              </a:r>
            </a:p>
            <a:p>
              <a:pPr algn="ctr"/>
              <a:r>
                <a:rPr lang="en-US" sz="1400">
                  <a:latin typeface="Lucida Fax" panose="02060602050505020204" pitchFamily="18" charset="0"/>
                </a:rPr>
                <a:t>22520541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44A311-24A9-07AC-EE52-F8452EC99DDA}"/>
              </a:ext>
            </a:extLst>
          </p:cNvPr>
          <p:cNvSpPr txBox="1"/>
          <p:nvPr/>
        </p:nvSpPr>
        <p:spPr>
          <a:xfrm>
            <a:off x="-79112" y="2292611"/>
            <a:ext cx="584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vi-VN" sz="6000" dirty="0">
                <a:solidFill>
                  <a:srgbClr val="42210B"/>
                </a:solidFill>
                <a:latin typeface="Montserrat ExtraBold" pitchFamily="2" charset="0"/>
              </a:rPr>
              <a:t>GIỚI THIỆU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vi-VN" sz="6000" dirty="0">
                <a:solidFill>
                  <a:srgbClr val="42210B"/>
                </a:solidFill>
                <a:latin typeface="Montserrat ExtraBold" pitchFamily="2" charset="0"/>
              </a:rPr>
              <a:t>THÀNH VIÊN</a:t>
            </a:r>
            <a:endParaRPr lang="en-US" sz="6000" dirty="0">
              <a:solidFill>
                <a:srgbClr val="42210B"/>
              </a:solidFill>
              <a:latin typeface="Montserrat ExtraBold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569087-78F0-2DF6-15D3-6FB6364D1A55}"/>
              </a:ext>
            </a:extLst>
          </p:cNvPr>
          <p:cNvGrpSpPr/>
          <p:nvPr/>
        </p:nvGrpSpPr>
        <p:grpSpPr>
          <a:xfrm>
            <a:off x="5668485" y="3776735"/>
            <a:ext cx="2906499" cy="2589836"/>
            <a:chOff x="5668485" y="3776735"/>
            <a:chExt cx="2906499" cy="2589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7650F67-9101-4A6C-3BFD-891AA0F6CD66}"/>
                </a:ext>
              </a:extLst>
            </p:cNvPr>
            <p:cNvGrpSpPr/>
            <p:nvPr/>
          </p:nvGrpSpPr>
          <p:grpSpPr>
            <a:xfrm>
              <a:off x="5724395" y="3776735"/>
              <a:ext cx="2794685" cy="2589836"/>
              <a:chOff x="5724395" y="3776735"/>
              <a:chExt cx="2794685" cy="258983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9085A54-3ACC-BF8A-AC37-5B844DD19D52}"/>
                  </a:ext>
                </a:extLst>
              </p:cNvPr>
              <p:cNvSpPr/>
              <p:nvPr/>
            </p:nvSpPr>
            <p:spPr>
              <a:xfrm>
                <a:off x="5724396" y="3776735"/>
                <a:ext cx="2794684" cy="2087471"/>
              </a:xfrm>
              <a:prstGeom prst="roundRect">
                <a:avLst>
                  <a:gd name="adj" fmla="val 12278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sx="101000" sy="101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07E2A3A4-E921-1192-2150-E2DE688BAA22}"/>
                  </a:ext>
                </a:extLst>
              </p:cNvPr>
              <p:cNvSpPr/>
              <p:nvPr/>
            </p:nvSpPr>
            <p:spPr>
              <a:xfrm>
                <a:off x="5724395" y="5703192"/>
                <a:ext cx="2794684" cy="663379"/>
              </a:xfrm>
              <a:prstGeom prst="round2SameRect">
                <a:avLst>
                  <a:gd name="adj1" fmla="val 0"/>
                  <a:gd name="adj2" fmla="val 342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44818B-B844-ACFB-2145-4D429BC9B3DB}"/>
                </a:ext>
              </a:extLst>
            </p:cNvPr>
            <p:cNvSpPr txBox="1"/>
            <p:nvPr/>
          </p:nvSpPr>
          <p:spPr>
            <a:xfrm>
              <a:off x="5668485" y="5747891"/>
              <a:ext cx="2906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Montserrat SemiBold" pitchFamily="2" charset="0"/>
                </a:rPr>
                <a:t>Mai </a:t>
              </a:r>
              <a:r>
                <a:rPr lang="en-US" sz="1600" err="1">
                  <a:latin typeface="Montserrat SemiBold" pitchFamily="2" charset="0"/>
                </a:rPr>
                <a:t>Nguyễn</a:t>
              </a:r>
              <a:r>
                <a:rPr lang="en-US" sz="1600">
                  <a:latin typeface="Montserrat SemiBold" pitchFamily="2" charset="0"/>
                </a:rPr>
                <a:t> Nam </a:t>
              </a:r>
              <a:r>
                <a:rPr lang="en-US" sz="1600" err="1">
                  <a:latin typeface="Montserrat SemiBold" pitchFamily="2" charset="0"/>
                </a:rPr>
                <a:t>Phương</a:t>
              </a:r>
              <a:endParaRPr lang="en-US" sz="1600">
                <a:latin typeface="Montserrat SemiBold" pitchFamily="2" charset="0"/>
              </a:endParaRPr>
            </a:p>
            <a:p>
              <a:pPr algn="ctr"/>
              <a:r>
                <a:rPr lang="en-US" sz="1400">
                  <a:latin typeface="Lucida Fax" panose="02060602050505020204" pitchFamily="18" charset="0"/>
                </a:rPr>
                <a:t>22521664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353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Ba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1FED0A-944D-65B9-3C73-6D64B063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73291" y="4470399"/>
            <a:ext cx="1320800" cy="124968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59900B0-A8A5-9EB4-5D4A-C7DB94A7A8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B3F2B3E-019E-D1C5-4E6C-41413C948A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3FAD25-17B6-4625-9C66-62570DB38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2BA6CA8A-F313-E4D2-0F63-7682A90B2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D3734E23-ADAF-9C0B-D700-40C929E682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22C171-8ADB-888D-C259-4DFB2560C1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9374CCF7-5045-845F-E80F-538AC440F9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713182BC-BBA2-9401-BC75-0A52D242A8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2675753-4DEB-D162-EAF5-56BAE32764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FFFEB69B-E6B1-EA47-A820-E5A461C77C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927CB50-4EF0-3B44-AE0B-A629E4C775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712732-CB39-9479-F431-401865A57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A3667B-0691-9404-3729-F9DEDC11F8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B6294A-7E55-DB58-51A4-65F0F02CE0D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FE7C95F6-9737-EB1A-3F0C-E7BA7772A60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50E9D-0571-4EA3-012E-A1B27748C883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912893-D3AF-9292-56D9-482383DBEEB7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97721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 Ba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054E56F-C637-C5D2-CD86-0CB74406E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 rot="10800000">
            <a:off x="1027826" y="819533"/>
            <a:ext cx="4036291" cy="3818955"/>
          </a:xfrm>
          <a:prstGeom prst="rect">
            <a:avLst/>
          </a:prstGeom>
        </p:spPr>
      </p:pic>
      <p:pic>
        <p:nvPicPr>
          <p:cNvPr id="9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F21B838-E700-9260-64A2-90FCE6CC6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083976" y="1056626"/>
            <a:ext cx="4036291" cy="3818955"/>
          </a:xfrm>
          <a:prstGeom prst="rect">
            <a:avLst/>
          </a:prstGeom>
        </p:spPr>
      </p:pic>
      <p:pic>
        <p:nvPicPr>
          <p:cNvPr id="12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C1091F-CC20-806B-B4C3-9C714E42B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3566484" y="3891973"/>
            <a:ext cx="925749" cy="983608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F87BA786-93B0-6C0D-BB82-9A7BE00E39FA}"/>
              </a:ext>
            </a:extLst>
          </p:cNvPr>
          <p:cNvSpPr/>
          <p:nvPr/>
        </p:nvSpPr>
        <p:spPr>
          <a:xfrm>
            <a:off x="6075501" y="691790"/>
            <a:ext cx="4140200" cy="1007533"/>
          </a:xfrm>
          <a:prstGeom prst="round2DiagRect">
            <a:avLst/>
          </a:prstGeom>
          <a:noFill/>
          <a:ln w="57150">
            <a:solidFill>
              <a:srgbClr val="F87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9739E833-2EA3-AE8D-B8F9-E20ACAA0B837}"/>
              </a:ext>
            </a:extLst>
          </p:cNvPr>
          <p:cNvSpPr/>
          <p:nvPr/>
        </p:nvSpPr>
        <p:spPr>
          <a:xfrm>
            <a:off x="6075501" y="2453869"/>
            <a:ext cx="4140200" cy="1007533"/>
          </a:xfrm>
          <a:prstGeom prst="round2DiagRect">
            <a:avLst/>
          </a:prstGeom>
          <a:noFill/>
          <a:ln w="57150">
            <a:solidFill>
              <a:srgbClr val="F87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126237D7-824F-BE3E-CE80-7A320A049246}"/>
              </a:ext>
            </a:extLst>
          </p:cNvPr>
          <p:cNvSpPr/>
          <p:nvPr/>
        </p:nvSpPr>
        <p:spPr>
          <a:xfrm>
            <a:off x="6075501" y="4298590"/>
            <a:ext cx="4140200" cy="1007533"/>
          </a:xfrm>
          <a:prstGeom prst="round2DiagRect">
            <a:avLst/>
          </a:prstGeom>
          <a:noFill/>
          <a:ln w="57150">
            <a:solidFill>
              <a:srgbClr val="F87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236F13-01B7-62AF-21C6-8117E1B5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33" y="4875581"/>
            <a:ext cx="4211876" cy="1343527"/>
          </a:xfrm>
        </p:spPr>
        <p:txBody>
          <a:bodyPr>
            <a:normAutofit/>
          </a:bodyPr>
          <a:lstStyle/>
          <a:p>
            <a:pPr algn="ctr"/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Kiến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thức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cũ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: </a:t>
            </a:r>
            <a:b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</a:b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OOP, DSA, </a:t>
            </a:r>
            <a:br>
              <a:rPr lang="vi-VN" sz="3000" b="1">
                <a:solidFill>
                  <a:srgbClr val="F87E03"/>
                </a:solidFill>
                <a:latin typeface="Montserrat Black" panose="00000A00000000000000" pitchFamily="2" charset="0"/>
              </a:rPr>
            </a:b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Kỹ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thuật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lập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trình</a:t>
            </a:r>
            <a:endParaRPr lang="en-US" sz="3000" b="1">
              <a:solidFill>
                <a:srgbClr val="F87E03"/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78E95-5FA1-88D8-E18E-C7AADB6F30A0}"/>
              </a:ext>
            </a:extLst>
          </p:cNvPr>
          <p:cNvSpPr txBox="1"/>
          <p:nvPr/>
        </p:nvSpPr>
        <p:spPr>
          <a:xfrm>
            <a:off x="6259440" y="872390"/>
            <a:ext cx="39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 SemiBold" pitchFamily="2" charset="0"/>
              </a:rPr>
              <a:t>Các </a:t>
            </a:r>
            <a:r>
              <a:rPr lang="en-US" err="1">
                <a:latin typeface="Montserrat SemiBold" pitchFamily="2" charset="0"/>
              </a:rPr>
              <a:t>đặc</a:t>
            </a:r>
            <a:r>
              <a:rPr lang="en-US">
                <a:latin typeface="Montserrat SemiBold" pitchFamily="2" charset="0"/>
              </a:rPr>
              <a:t> tính cơ </a:t>
            </a:r>
            <a:r>
              <a:rPr lang="en-US" err="1">
                <a:latin typeface="Montserrat SemiBold" pitchFamily="2" charset="0"/>
              </a:rPr>
              <a:t>bản</a:t>
            </a:r>
            <a:r>
              <a:rPr lang="en-US">
                <a:latin typeface="Montserrat SemiBold" pitchFamily="2" charset="0"/>
              </a:rPr>
              <a:t>: </a:t>
            </a:r>
            <a:r>
              <a:rPr lang="en-US" err="1">
                <a:latin typeface="Montserrat SemiBold" pitchFamily="2" charset="0"/>
              </a:rPr>
              <a:t>đóng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gói</a:t>
            </a:r>
            <a:r>
              <a:rPr lang="en-US">
                <a:latin typeface="Montserrat SemiBold" pitchFamily="2" charset="0"/>
              </a:rPr>
              <a:t>,</a:t>
            </a:r>
          </a:p>
          <a:p>
            <a:r>
              <a:rPr lang="en-US" err="1">
                <a:latin typeface="Montserrat SemiBold" pitchFamily="2" charset="0"/>
              </a:rPr>
              <a:t>kế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thừa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err="1">
                <a:latin typeface="Montserrat SemiBold" pitchFamily="2" charset="0"/>
              </a:rPr>
              <a:t>đa</a:t>
            </a:r>
            <a:r>
              <a:rPr lang="en-US">
                <a:latin typeface="Montserrat SemiBold" pitchFamily="2" charset="0"/>
              </a:rPr>
              <a:t> hình, </a:t>
            </a:r>
            <a:r>
              <a:rPr lang="en-US" err="1">
                <a:latin typeface="Montserrat SemiBold" pitchFamily="2" charset="0"/>
              </a:rPr>
              <a:t>trừu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tượng</a:t>
            </a:r>
            <a:endParaRPr lang="en-US"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BAA83-4671-9DFB-B81A-8708F3126B0D}"/>
              </a:ext>
            </a:extLst>
          </p:cNvPr>
          <p:cNvSpPr txBox="1"/>
          <p:nvPr/>
        </p:nvSpPr>
        <p:spPr>
          <a:xfrm>
            <a:off x="6259440" y="2642937"/>
            <a:ext cx="39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Montserrat SemiBold" pitchFamily="2" charset="0"/>
              </a:rPr>
              <a:t>Dijktra’s</a:t>
            </a:r>
            <a:r>
              <a:rPr lang="en-US">
                <a:latin typeface="Montserrat SemiBold" pitchFamily="2" charset="0"/>
              </a:rPr>
              <a:t> Algorithm, BFS, DFS, Trees, Hashing, Graph,…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5B7DE-5C21-CFF4-45FB-F45D5D913174}"/>
              </a:ext>
            </a:extLst>
          </p:cNvPr>
          <p:cNvSpPr txBox="1"/>
          <p:nvPr/>
        </p:nvSpPr>
        <p:spPr>
          <a:xfrm>
            <a:off x="6259440" y="4340691"/>
            <a:ext cx="3766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kiến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thức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lập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trình</a:t>
            </a:r>
            <a:r>
              <a:rPr lang="en-US">
                <a:latin typeface="Montserrat SemiBold" pitchFamily="2" charset="0"/>
              </a:rPr>
              <a:t> </a:t>
            </a:r>
            <a:r>
              <a:rPr lang="vi-VN" dirty="0">
                <a:latin typeface="Montserrat SemiBold" pitchFamily="2" charset="0"/>
              </a:rPr>
              <a:t>cơ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bản</a:t>
            </a:r>
            <a:r>
              <a:rPr lang="en-US">
                <a:latin typeface="Montserrat SemiBold" pitchFamily="2" charset="0"/>
              </a:rPr>
              <a:t>: </a:t>
            </a:r>
            <a:r>
              <a:rPr lang="en-US" err="1">
                <a:latin typeface="Montserrat SemiBold" pitchFamily="2" charset="0"/>
              </a:rPr>
              <a:t>hàm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err="1">
                <a:latin typeface="Montserrat SemiBold" pitchFamily="2" charset="0"/>
              </a:rPr>
              <a:t>vòng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lặp</a:t>
            </a:r>
            <a:r>
              <a:rPr lang="en-US">
                <a:latin typeface="Montserrat SemiBold" pitchFamily="2" charset="0"/>
              </a:rPr>
              <a:t> , … debugging, </a:t>
            </a:r>
            <a:r>
              <a:rPr lang="en-US" err="1">
                <a:latin typeface="Montserrat SemiBold" pitchFamily="2" charset="0"/>
              </a:rPr>
              <a:t>quản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lí</a:t>
            </a:r>
            <a:r>
              <a:rPr lang="en-US">
                <a:latin typeface="Montserrat SemiBold" pitchFamily="2" charset="0"/>
              </a:rPr>
              <a:t> code (Git).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BBCC9F-44D9-0B19-E6BD-AFAA3A025903}"/>
              </a:ext>
            </a:extLst>
          </p:cNvPr>
          <p:cNvSpPr txBox="1">
            <a:spLocks/>
          </p:cNvSpPr>
          <p:nvPr/>
        </p:nvSpPr>
        <p:spPr>
          <a:xfrm>
            <a:off x="940033" y="4876839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Kiến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thức cũ: </a:t>
            </a:r>
            <a:b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</a:b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OOP, DSA, </a:t>
            </a:r>
            <a:br>
              <a:rPr lang="vi-VN" sz="3000" b="1">
                <a:solidFill>
                  <a:srgbClr val="F87E03"/>
                </a:solidFill>
                <a:latin typeface="Montserrat Black" panose="00000A00000000000000" pitchFamily="2" charset="0"/>
              </a:rPr>
            </a:b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Kỹ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thuật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lập</a:t>
            </a:r>
            <a:r>
              <a:rPr lang="en-US" sz="3000" b="1">
                <a:solidFill>
                  <a:srgbClr val="F87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7E03"/>
                </a:solidFill>
                <a:latin typeface="Montserrat Black" panose="00000A00000000000000" pitchFamily="2" charset="0"/>
              </a:rPr>
              <a:t>trình</a:t>
            </a:r>
            <a:endParaRPr lang="en-US" sz="3000" b="1">
              <a:solidFill>
                <a:srgbClr val="F87E03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881B2-3072-7360-0D9B-FFE89AE1CFBF}"/>
              </a:ext>
            </a:extLst>
          </p:cNvPr>
          <p:cNvGrpSpPr/>
          <p:nvPr/>
        </p:nvGrpSpPr>
        <p:grpSpPr>
          <a:xfrm>
            <a:off x="4729301" y="1195557"/>
            <a:ext cx="1346200" cy="3606800"/>
            <a:chOff x="4729301" y="1195557"/>
            <a:chExt cx="1346200" cy="3606800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D7D1E294-ADEA-4FB8-83EB-F6BABB5DD581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0800000" flipV="1">
              <a:off x="4729301" y="1195557"/>
              <a:ext cx="1346200" cy="1087966"/>
            </a:xfrm>
            <a:prstGeom prst="bentConnector3">
              <a:avLst/>
            </a:prstGeom>
            <a:ln w="57150">
              <a:solidFill>
                <a:srgbClr val="F87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E41858-29F1-018C-26AD-79B5DEDA9BAE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4805501" y="2957636"/>
              <a:ext cx="1270000" cy="0"/>
            </a:xfrm>
            <a:prstGeom prst="straightConnector1">
              <a:avLst/>
            </a:prstGeom>
            <a:ln w="57150">
              <a:solidFill>
                <a:srgbClr val="F87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48E17A8-4B72-2701-117D-B29B220E9DDE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4729301" y="3502723"/>
              <a:ext cx="1346200" cy="1299634"/>
            </a:xfrm>
            <a:prstGeom prst="bentConnector3">
              <a:avLst/>
            </a:prstGeom>
            <a:ln w="57150">
              <a:solidFill>
                <a:srgbClr val="F87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4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66EE-F7E7-2C70-0E83-F0144660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Bốn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A3F1E124-EEB4-6598-DD64-8D7E7764B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C84910D-3B99-0862-A986-5BCD39280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916B2516-AEDF-F4C6-9115-9D9C86BE7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10239E-64E2-98D7-4B8C-35D28123C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6C2A5268-F7C5-EF8E-F5CE-72210D22EE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39D7F5-5105-1A41-4006-AF1D22DD4B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3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7C273903-2D9C-2C8A-4ED4-01D5FABDE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B9F93655-7CB2-AC90-609C-C81530360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E184D02F-D894-833C-AFF7-5EB0E1019D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CE5A6D-F84A-D37B-2F10-0668923FE6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F2D7EAA1-94A2-4C2C-00F1-24BFABA0CFE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9A8D4-F5FB-EA31-6797-83951C465A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1EDBDF-D1A4-E7B6-E405-36336BAACB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B0FD636-C2B0-2454-DF65-3469815AC8D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DB47EEB-4126-2F52-70E2-2D1DAADADC7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B1BE9DA-DC5A-CEF5-05E4-F079BB3F21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4A10F-59D5-D1C8-3113-0F7D33EF4500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C1DB1D-D8B0-AAD1-7FF3-BABD40B9E5EA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2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81D9-DDC5-BC19-BC1B-8FC8A6031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Bốn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069ED8D1-96AF-900E-644B-BEB37206B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 rot="10800000">
            <a:off x="883272" y="1164597"/>
            <a:ext cx="4246416" cy="4059074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A96CC4E-AF34-0B5F-C259-D22B21F01884}"/>
              </a:ext>
            </a:extLst>
          </p:cNvPr>
          <p:cNvSpPr/>
          <p:nvPr/>
        </p:nvSpPr>
        <p:spPr>
          <a:xfrm>
            <a:off x="6073339" y="819772"/>
            <a:ext cx="4140200" cy="1007533"/>
          </a:xfrm>
          <a:prstGeom prst="round2DiagRect">
            <a:avLst/>
          </a:prstGeom>
          <a:noFill/>
          <a:ln w="57150">
            <a:solidFill>
              <a:srgbClr val="F83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075BEA68-9756-E0B8-2499-52497BDE9D0B}"/>
              </a:ext>
            </a:extLst>
          </p:cNvPr>
          <p:cNvSpPr/>
          <p:nvPr/>
        </p:nvSpPr>
        <p:spPr>
          <a:xfrm>
            <a:off x="6073339" y="2581852"/>
            <a:ext cx="4140200" cy="1007533"/>
          </a:xfrm>
          <a:prstGeom prst="round2DiagRect">
            <a:avLst/>
          </a:prstGeom>
          <a:noFill/>
          <a:ln w="57150">
            <a:solidFill>
              <a:srgbClr val="F83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30F4FBB-2F01-288E-D9BE-9619FEB01B61}"/>
              </a:ext>
            </a:extLst>
          </p:cNvPr>
          <p:cNvSpPr/>
          <p:nvPr/>
        </p:nvSpPr>
        <p:spPr>
          <a:xfrm>
            <a:off x="6073339" y="4426573"/>
            <a:ext cx="4140200" cy="1007533"/>
          </a:xfrm>
          <a:prstGeom prst="round2DiagRect">
            <a:avLst/>
          </a:prstGeom>
          <a:noFill/>
          <a:ln w="57150">
            <a:solidFill>
              <a:srgbClr val="F83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F230A26F-1AD3-E88B-37D5-A35F46CF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377408" y="4089717"/>
            <a:ext cx="898064" cy="922243"/>
          </a:xfrm>
          <a:prstGeom prst="rect">
            <a:avLst/>
          </a:prstGeom>
        </p:spPr>
      </p:pic>
      <p:pic>
        <p:nvPicPr>
          <p:cNvPr id="7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359AE7DE-BA7B-F8FC-F7DC-FEF98D8BC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773206" y="681995"/>
            <a:ext cx="4246416" cy="4059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2F6A0-1673-F1EF-9EDF-FA321D37E84E}"/>
              </a:ext>
            </a:extLst>
          </p:cNvPr>
          <p:cNvSpPr txBox="1"/>
          <p:nvPr/>
        </p:nvSpPr>
        <p:spPr>
          <a:xfrm>
            <a:off x="6183405" y="852641"/>
            <a:ext cx="414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Montserrat SemiBold" pitchFamily="2" charset="0"/>
              </a:rPr>
              <a:t>Hiểu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cách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tạo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err="1">
                <a:latin typeface="Montserrat SemiBold" pitchFamily="2" charset="0"/>
              </a:rPr>
              <a:t>vận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hành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cơ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sở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dữ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liệu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và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ứng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dụng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được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vào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sản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phẩm</a:t>
            </a:r>
            <a:r>
              <a:rPr lang="en-US">
                <a:latin typeface="Montserrat SemiBold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583FB-5927-E6BF-B7FD-58BD509F6AE7}"/>
              </a:ext>
            </a:extLst>
          </p:cNvPr>
          <p:cNvSpPr txBox="1"/>
          <p:nvPr/>
        </p:nvSpPr>
        <p:spPr>
          <a:xfrm>
            <a:off x="6128371" y="2623953"/>
            <a:ext cx="424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Montserrat SemiBold" pitchFamily="2" charset="0"/>
              </a:rPr>
              <a:t>Tích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hợp</a:t>
            </a:r>
            <a:r>
              <a:rPr lang="en-US">
                <a:latin typeface="Montserrat SemiBold" pitchFamily="2" charset="0"/>
              </a:rPr>
              <a:t> SQL </a:t>
            </a:r>
            <a:r>
              <a:rPr lang="en-US" err="1">
                <a:latin typeface="Montserrat SemiBold" pitchFamily="2" charset="0"/>
              </a:rPr>
              <a:t>vào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ứng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dụng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mạng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dùng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thư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viện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err="1">
                <a:latin typeface="Montserrat SemiBold" pitchFamily="2" charset="0"/>
              </a:rPr>
              <a:t>công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cụ</a:t>
            </a:r>
            <a:r>
              <a:rPr lang="en-US">
                <a:latin typeface="Montserrat SemiBold" pitchFamily="2" charset="0"/>
              </a:rPr>
              <a:t>: ADO.NET </a:t>
            </a:r>
            <a:r>
              <a:rPr lang="en-US" dirty="0" err="1">
                <a:latin typeface="Montserrat SemiBold" pitchFamily="2" charset="0"/>
              </a:rPr>
              <a:t>trong</a:t>
            </a:r>
            <a:r>
              <a:rPr lang="en-US">
                <a:latin typeface="Montserrat SemiBold" pitchFamily="2" charset="0"/>
              </a:rPr>
              <a:t> .NET Framework…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D0927-84A8-4BF4-4273-A1CC1CA30F57}"/>
              </a:ext>
            </a:extLst>
          </p:cNvPr>
          <p:cNvSpPr txBox="1"/>
          <p:nvPr/>
        </p:nvSpPr>
        <p:spPr>
          <a:xfrm>
            <a:off x="6183405" y="4468674"/>
            <a:ext cx="403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Montserrat SemiBold" pitchFamily="2" charset="0"/>
              </a:rPr>
              <a:t>Bảo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mật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và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hiệu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suất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cơ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sở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dữ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liệu</a:t>
            </a:r>
            <a:r>
              <a:rPr lang="en-US">
                <a:latin typeface="Montserrat SemiBold" pitchFamily="2" charset="0"/>
              </a:rPr>
              <a:t> (</a:t>
            </a:r>
            <a:r>
              <a:rPr lang="en-US" err="1">
                <a:latin typeface="Montserrat SemiBold" pitchFamily="2" charset="0"/>
              </a:rPr>
              <a:t>phân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quyền</a:t>
            </a:r>
            <a:r>
              <a:rPr lang="en-US">
                <a:latin typeface="Montserrat SemiBold" pitchFamily="2" charset="0"/>
              </a:rPr>
              <a:t>, </a:t>
            </a:r>
            <a:r>
              <a:rPr lang="en-US" err="1">
                <a:latin typeface="Montserrat SemiBold" pitchFamily="2" charset="0"/>
              </a:rPr>
              <a:t>mã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hóa</a:t>
            </a:r>
            <a:r>
              <a:rPr lang="en-US">
                <a:latin typeface="Montserrat SemiBold" pitchFamily="2" charset="0"/>
              </a:rPr>
              <a:t>), </a:t>
            </a:r>
            <a:r>
              <a:rPr lang="en-US" err="1">
                <a:latin typeface="Montserrat SemiBold" pitchFamily="2" charset="0"/>
              </a:rPr>
              <a:t>xử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lí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lỗi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và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bảo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dưỡng</a:t>
            </a:r>
            <a:r>
              <a:rPr lang="en-US">
                <a:latin typeface="Montserrat SemiBold" pitchFamily="2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451529-710C-937D-01E2-A2CC490DDF52}"/>
              </a:ext>
            </a:extLst>
          </p:cNvPr>
          <p:cNvSpPr txBox="1">
            <a:spLocks/>
          </p:cNvSpPr>
          <p:nvPr/>
        </p:nvSpPr>
        <p:spPr>
          <a:xfrm>
            <a:off x="937871" y="5004821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>
                <a:solidFill>
                  <a:srgbClr val="F83E03"/>
                </a:solidFill>
                <a:latin typeface="Montserrat Black" panose="00000A00000000000000" pitchFamily="2" charset="0"/>
              </a:rPr>
              <a:t>Cơ </a:t>
            </a:r>
            <a:r>
              <a:rPr lang="en-US" sz="3000" b="1" err="1">
                <a:solidFill>
                  <a:srgbClr val="F83E03"/>
                </a:solidFill>
                <a:latin typeface="Montserrat Black" panose="00000A00000000000000" pitchFamily="2" charset="0"/>
              </a:rPr>
              <a:t>sở</a:t>
            </a:r>
            <a:r>
              <a:rPr lang="en-US" sz="3000" b="1">
                <a:solidFill>
                  <a:srgbClr val="F83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3E03"/>
                </a:solidFill>
                <a:latin typeface="Montserrat Black" panose="00000A00000000000000" pitchFamily="2" charset="0"/>
              </a:rPr>
              <a:t>dữ</a:t>
            </a:r>
            <a:r>
              <a:rPr lang="en-US" sz="3000" b="1">
                <a:solidFill>
                  <a:srgbClr val="F83E03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3E03"/>
                </a:solidFill>
                <a:latin typeface="Montserrat Black" panose="00000A00000000000000" pitchFamily="2" charset="0"/>
              </a:rPr>
              <a:t>liệu</a:t>
            </a:r>
            <a:r>
              <a:rPr lang="en-US" sz="3000" b="1">
                <a:solidFill>
                  <a:srgbClr val="F83E03"/>
                </a:solidFill>
                <a:latin typeface="Montserrat Black" panose="00000A00000000000000" pitchFamily="2" charset="0"/>
              </a:rPr>
              <a:t>: SQL Server, MySQL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D32A9-2F2D-6338-A55B-9D68C477FA19}"/>
              </a:ext>
            </a:extLst>
          </p:cNvPr>
          <p:cNvGrpSpPr/>
          <p:nvPr/>
        </p:nvGrpSpPr>
        <p:grpSpPr>
          <a:xfrm>
            <a:off x="4599131" y="1323539"/>
            <a:ext cx="1474208" cy="3606800"/>
            <a:chOff x="3953933" y="1121834"/>
            <a:chExt cx="1346200" cy="360680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DFC5AB70-0753-C5DF-7AB7-E3CBF4416AA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F83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C8B33C-D870-932D-4A5A-1C0D23F9E93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F83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3236F63-4784-5A17-FF94-E96D6E25402E}"/>
                </a:ext>
              </a:extLst>
            </p:cNvPr>
            <p:cNvCxnSpPr/>
            <p:nvPr/>
          </p:nvCxnSpPr>
          <p:spPr>
            <a:xfrm>
              <a:off x="3953933" y="3429000"/>
              <a:ext cx="1346200" cy="1299634"/>
            </a:xfrm>
            <a:prstGeom prst="bentConnector3">
              <a:avLst/>
            </a:prstGeom>
            <a:ln w="57150">
              <a:solidFill>
                <a:srgbClr val="F83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1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9E0E-95A0-1B39-A428-CCEA7A71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 2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E39F93C7-9F20-2497-7A55-E1BEA33EC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13149" y="4470399"/>
            <a:ext cx="1381761" cy="1320800"/>
          </a:xfrm>
          <a:prstGeom prst="rect">
            <a:avLst/>
          </a:prstGeom>
        </p:spPr>
      </p:pic>
      <p:pic>
        <p:nvPicPr>
          <p:cNvPr id="5" name="!! Bốn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982E9E6B-42C8-B26F-974F-71D4C61D8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610B131-9C93-5A08-BD98-041D39B1D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3DC9B2E1-5373-4B4E-FEB1-5E36873BC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F38680-3235-F219-3852-B25A0C517B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5" name="!! 1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627C6A01-C1F1-960F-F475-16AD86E2F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90ABEB-C27F-C0EB-2665-FE1015B1E8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3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656B72EF-75C4-3B90-0BAE-C9E45806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06074E81-5766-779A-41BE-C29226680E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2EC0F3CD-B262-F69F-15B0-A5A565EE72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B5381C-04F5-FE2D-33B0-72D9B21453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BDD6BC-11D7-F6BB-2213-29A6A2F8C1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ED8FA38-964A-A76C-5A4E-591B016E7A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2675529-930B-2667-6038-F71E46EA32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55FBCC7-2DE8-66D8-C339-5C0F5E84FE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EE1E3B-F2BA-2671-DFE9-A9B4080476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CB0445-2F33-7045-82A0-731A8C58DFE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085F4-A26B-8A70-94F9-A03270EBBA82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9DBD8A-9987-0524-0B82-02CCD4C82CE2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3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3A78E-A089-B843-14B4-9B1DB8CC3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 2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42FE0BF3-D00D-B50B-C6C4-EA220AF58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 rot="10800000">
            <a:off x="997455" y="752467"/>
            <a:ext cx="4246419" cy="4059074"/>
          </a:xfrm>
          <a:prstGeom prst="rect">
            <a:avLst/>
          </a:prstGeom>
        </p:spPr>
      </p:pic>
      <p:pic>
        <p:nvPicPr>
          <p:cNvPr id="9" name="!! 1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197F872F-2D4F-FF4B-C89B-F64182F86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809501" y="1106202"/>
            <a:ext cx="4246419" cy="4059074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327A1D69-4481-81F9-5B5B-4B9FCB01DB2E}"/>
              </a:ext>
            </a:extLst>
          </p:cNvPr>
          <p:cNvSpPr/>
          <p:nvPr/>
        </p:nvSpPr>
        <p:spPr>
          <a:xfrm>
            <a:off x="6118163" y="830978"/>
            <a:ext cx="4140200" cy="1007533"/>
          </a:xfrm>
          <a:prstGeom prst="round2DiagRect">
            <a:avLst/>
          </a:prstGeom>
          <a:noFill/>
          <a:ln w="57150">
            <a:solidFill>
              <a:srgbClr val="F825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F3B99F28-D3F6-0243-9AA6-0510D641DA0B}"/>
              </a:ext>
            </a:extLst>
          </p:cNvPr>
          <p:cNvSpPr/>
          <p:nvPr/>
        </p:nvSpPr>
        <p:spPr>
          <a:xfrm>
            <a:off x="6118163" y="2593057"/>
            <a:ext cx="4140200" cy="1007533"/>
          </a:xfrm>
          <a:prstGeom prst="round2DiagRect">
            <a:avLst/>
          </a:prstGeom>
          <a:noFill/>
          <a:ln w="57150">
            <a:solidFill>
              <a:srgbClr val="F825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D9BE36CE-CD84-9755-BA68-E76ADA070F34}"/>
              </a:ext>
            </a:extLst>
          </p:cNvPr>
          <p:cNvSpPr/>
          <p:nvPr/>
        </p:nvSpPr>
        <p:spPr>
          <a:xfrm>
            <a:off x="6118163" y="4437778"/>
            <a:ext cx="4140200" cy="1007533"/>
          </a:xfrm>
          <a:prstGeom prst="round2DiagRect">
            <a:avLst/>
          </a:prstGeom>
          <a:noFill/>
          <a:ln w="57150">
            <a:solidFill>
              <a:srgbClr val="F825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61E4E0C-6A89-654A-9511-66E67837E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3671297" y="3998698"/>
            <a:ext cx="762000" cy="878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46156-55B6-20CD-6311-D7C8503987F5}"/>
              </a:ext>
            </a:extLst>
          </p:cNvPr>
          <p:cNvSpPr txBox="1"/>
          <p:nvPr/>
        </p:nvSpPr>
        <p:spPr>
          <a:xfrm>
            <a:off x="6170876" y="1011578"/>
            <a:ext cx="40347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Montserrat SemiBold" pitchFamily="2" charset="0"/>
              </a:rPr>
              <a:t>C# </a:t>
            </a:r>
            <a:r>
              <a:rPr lang="en-US" err="1">
                <a:latin typeface="Montserrat SemiBold" pitchFamily="2" charset="0"/>
              </a:rPr>
              <a:t>và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kĩ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thuật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lập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trình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hướng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đối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err="1">
                <a:latin typeface="Montserrat SemiBold" pitchFamily="2" charset="0"/>
              </a:rPr>
              <a:t>tượng</a:t>
            </a:r>
            <a:r>
              <a:rPr lang="en-US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trong</a:t>
            </a:r>
            <a:r>
              <a:rPr lang="en-US">
                <a:latin typeface="Montserrat SemiBold" pitchFamily="2" charset="0"/>
              </a:rPr>
              <a:t> C#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75D1A-7599-C4CB-0726-601081BB9D7B}"/>
              </a:ext>
            </a:extLst>
          </p:cNvPr>
          <p:cNvSpPr txBox="1"/>
          <p:nvPr/>
        </p:nvSpPr>
        <p:spPr>
          <a:xfrm>
            <a:off x="6143788" y="2674074"/>
            <a:ext cx="414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Montserrat SemiBold" pitchFamily="2" charset="0"/>
              </a:rPr>
              <a:t>Lập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trình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ứng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dụng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mạng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bằng</a:t>
            </a:r>
            <a:r>
              <a:rPr lang="en-US" dirty="0">
                <a:latin typeface="Montserrat SemiBold" pitchFamily="2" charset="0"/>
              </a:rPr>
              <a:t> C# </a:t>
            </a:r>
            <a:r>
              <a:rPr lang="en-US" dirty="0" err="1">
                <a:latin typeface="Montserrat SemiBold" pitchFamily="2" charset="0"/>
              </a:rPr>
              <a:t>kết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hợp</a:t>
            </a:r>
            <a:r>
              <a:rPr lang="en-US" dirty="0">
                <a:latin typeface="Montserrat SemiBold" pitchFamily="2" charset="0"/>
              </a:rPr>
              <a:t> WinForms, </a:t>
            </a:r>
            <a:r>
              <a:rPr lang="en-US" dirty="0" err="1">
                <a:latin typeface="Montserrat SemiBold" pitchFamily="2" charset="0"/>
              </a:rPr>
              <a:t>thư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viện</a:t>
            </a:r>
            <a:r>
              <a:rPr lang="en-US" dirty="0">
                <a:latin typeface="Montserrat SemiBold" pitchFamily="2" charset="0"/>
              </a:rPr>
              <a:t> &amp; </a:t>
            </a:r>
            <a:r>
              <a:rPr lang="en-US" dirty="0" err="1">
                <a:latin typeface="Montserrat SemiBold" pitchFamily="2" charset="0"/>
              </a:rPr>
              <a:t>công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cụ</a:t>
            </a:r>
            <a:r>
              <a:rPr lang="en-US" dirty="0">
                <a:latin typeface="Montserrat SemiBold" pitchFamily="2" charset="0"/>
              </a:rPr>
              <a:t> .NET Framework.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40AC-F741-667F-6ABC-D30A284CAE73}"/>
              </a:ext>
            </a:extLst>
          </p:cNvPr>
          <p:cNvSpPr txBox="1"/>
          <p:nvPr/>
        </p:nvSpPr>
        <p:spPr>
          <a:xfrm>
            <a:off x="6223587" y="4576870"/>
            <a:ext cx="39293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err="1">
                <a:latin typeface="Montserrat SemiBold"/>
              </a:rPr>
              <a:t>Kết</a:t>
            </a:r>
            <a:r>
              <a:rPr lang="en-US">
                <a:latin typeface="Montserrat SemiBold"/>
              </a:rPr>
              <a:t> </a:t>
            </a:r>
            <a:r>
              <a:rPr lang="en-US" err="1">
                <a:latin typeface="Montserrat SemiBold"/>
              </a:rPr>
              <a:t>hợp</a:t>
            </a:r>
            <a:r>
              <a:rPr lang="en-US">
                <a:latin typeface="Montserrat SemiBold"/>
              </a:rPr>
              <a:t> C# </a:t>
            </a:r>
            <a:r>
              <a:rPr lang="en-US" err="1">
                <a:latin typeface="Montserrat SemiBold"/>
              </a:rPr>
              <a:t>với</a:t>
            </a:r>
            <a:r>
              <a:rPr lang="en-US">
                <a:latin typeface="Montserrat SemiBold"/>
              </a:rPr>
              <a:t> SQL </a:t>
            </a:r>
            <a:r>
              <a:rPr lang="en-US" err="1">
                <a:latin typeface="Montserrat SemiBold"/>
              </a:rPr>
              <a:t>sử</a:t>
            </a:r>
            <a:r>
              <a:rPr lang="en-US">
                <a:latin typeface="Montserrat SemiBold"/>
              </a:rPr>
              <a:t> </a:t>
            </a:r>
            <a:r>
              <a:rPr lang="en-US" err="1">
                <a:latin typeface="Montserrat SemiBold"/>
              </a:rPr>
              <a:t>dụng</a:t>
            </a:r>
            <a:r>
              <a:rPr lang="en-US">
                <a:latin typeface="Montserrat SemiBold"/>
              </a:rPr>
              <a:t> ADO.NET</a:t>
            </a:r>
            <a:endParaRPr lang="en-US" dirty="0">
              <a:latin typeface="Montserrat SemiBold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376ACB-6965-D88A-6727-F8C9EF5EEA0C}"/>
              </a:ext>
            </a:extLst>
          </p:cNvPr>
          <p:cNvSpPr txBox="1">
            <a:spLocks/>
          </p:cNvSpPr>
          <p:nvPr/>
        </p:nvSpPr>
        <p:spPr>
          <a:xfrm>
            <a:off x="1031998" y="4712447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err="1">
                <a:solidFill>
                  <a:srgbClr val="F82566"/>
                </a:solidFill>
                <a:latin typeface="Montserrat Black" panose="00000A00000000000000" pitchFamily="2" charset="0"/>
              </a:rPr>
              <a:t>Ngôn</a:t>
            </a:r>
            <a:r>
              <a:rPr lang="en-US" sz="3000" b="1">
                <a:solidFill>
                  <a:srgbClr val="F82566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2566"/>
                </a:solidFill>
                <a:latin typeface="Montserrat Black" panose="00000A00000000000000" pitchFamily="2" charset="0"/>
              </a:rPr>
              <a:t>ngữ</a:t>
            </a:r>
            <a:r>
              <a:rPr lang="en-US" sz="3000" b="1">
                <a:solidFill>
                  <a:srgbClr val="F82566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2566"/>
                </a:solidFill>
                <a:latin typeface="Montserrat Black" panose="00000A00000000000000" pitchFamily="2" charset="0"/>
              </a:rPr>
              <a:t>lập</a:t>
            </a:r>
            <a:r>
              <a:rPr lang="en-US" sz="3000" b="1">
                <a:solidFill>
                  <a:srgbClr val="F82566"/>
                </a:solidFill>
                <a:latin typeface="Montserrat Black" panose="00000A00000000000000" pitchFamily="2" charset="0"/>
              </a:rPr>
              <a:t> </a:t>
            </a:r>
            <a:r>
              <a:rPr lang="en-US" sz="3000" b="1" err="1">
                <a:solidFill>
                  <a:srgbClr val="F82566"/>
                </a:solidFill>
                <a:latin typeface="Montserrat Black" panose="00000A00000000000000" pitchFamily="2" charset="0"/>
              </a:rPr>
              <a:t>trình</a:t>
            </a:r>
            <a:r>
              <a:rPr lang="vi-VN" sz="3000" b="1" dirty="0">
                <a:solidFill>
                  <a:srgbClr val="F82566"/>
                </a:solidFill>
                <a:latin typeface="Montserrat Black" panose="00000A00000000000000" pitchFamily="2" charset="0"/>
              </a:rPr>
              <a:t> C#</a:t>
            </a:r>
            <a:endParaRPr lang="en-US" sz="3000" b="1">
              <a:solidFill>
                <a:srgbClr val="F82566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23543C-8867-32E7-5858-1FC54AB7CBEE}"/>
              </a:ext>
            </a:extLst>
          </p:cNvPr>
          <p:cNvGrpSpPr/>
          <p:nvPr/>
        </p:nvGrpSpPr>
        <p:grpSpPr>
          <a:xfrm>
            <a:off x="4628032" y="1334745"/>
            <a:ext cx="1490133" cy="3606800"/>
            <a:chOff x="3889829" y="1121834"/>
            <a:chExt cx="1410304" cy="3606800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852070B6-05F9-65C1-75D3-DBC45778A5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F8256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2F9EA0-2630-2073-6EAC-FAE576BCD7CE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F8256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8FCE108C-97BC-A35B-8F57-2CCA5E8F8172}"/>
                </a:ext>
              </a:extLst>
            </p:cNvPr>
            <p:cNvCxnSpPr>
              <a:cxnSpLocks/>
            </p:cNvCxnSpPr>
            <p:nvPr/>
          </p:nvCxnSpPr>
          <p:spPr>
            <a:xfrm>
              <a:off x="3889829" y="3429000"/>
              <a:ext cx="1410304" cy="1299634"/>
            </a:xfrm>
            <a:prstGeom prst="bentConnector3">
              <a:avLst/>
            </a:prstGeom>
            <a:ln w="57150">
              <a:solidFill>
                <a:srgbClr val="F8256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60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B47E-8349-87C2-1F0E-0591E07F3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TWO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255D6FB4-6358-C6E9-0D08-7A97429F8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39" y="1848695"/>
            <a:ext cx="1330613" cy="145288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C060EB0-1100-64EB-9568-6C6A8B55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3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7135DE9E-C5D6-F71C-21D4-A8C0F5B03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8509F67-46C7-B8D7-A994-08306A5A71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2CD7B7-AE94-796C-12DB-1DD16191F4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!! Ba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B0EDFF17-1D80-756B-C6B0-145587DD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2" name="!! 2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380B8DD8-A321-57DD-FA3D-60E696E388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13149" y="4470399"/>
            <a:ext cx="1381761" cy="1320800"/>
          </a:xfrm>
          <a:prstGeom prst="rect">
            <a:avLst/>
          </a:prstGeom>
        </p:spPr>
      </p:pic>
      <p:pic>
        <p:nvPicPr>
          <p:cNvPr id="15" name="!! 1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E2008796-7971-7632-BC5C-B93DDBC945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88BC76-2635-EBEA-0FED-308E47F622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97F74365-A975-DB6A-0720-076922AE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B99FC7BD-55FA-98AF-E86D-E177E17E17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374E7D07-2326-ADCE-8787-0A5AC14AF8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B72FED-4C95-8250-A8B7-945113B353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57CD8C-9BBC-6DD0-DE1E-32E54278F0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1FA4DB1F-F88E-ADD9-46EA-8E9B836A78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8D36EF2-884D-1E02-203C-B79699955A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5169069-B97F-EDCB-C832-3579B98FF1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BB99AF-313D-AE02-75DA-5F47D2BCC5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1264B6-5518-6DEC-A56D-FB081171B03C}"/>
              </a:ext>
            </a:extLst>
          </p:cNvPr>
          <p:cNvSpPr txBox="1"/>
          <p:nvPr/>
        </p:nvSpPr>
        <p:spPr>
          <a:xfrm>
            <a:off x="4515119" y="355961"/>
            <a:ext cx="316176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500" b="1">
                <a:solidFill>
                  <a:schemeClr val="bg2">
                    <a:lumMod val="25000"/>
                  </a:schemeClr>
                </a:solidFill>
              </a:rPr>
              <a:t>ROADMAP</a:t>
            </a:r>
            <a:endParaRPr lang="en-US" sz="45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2CC37A-898C-B9AA-7B13-833096423AC6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6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403</Words>
  <Application>Microsoft Office PowerPoint</Application>
  <PresentationFormat>Widescreen</PresentationFormat>
  <Paragraphs>50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Lucida Fax</vt:lpstr>
      <vt:lpstr>Montserrat Black</vt:lpstr>
      <vt:lpstr>Montserrat ExtraBold</vt:lpstr>
      <vt:lpstr>Montserrat SemiBold</vt:lpstr>
      <vt:lpstr>Nunito</vt:lpstr>
      <vt:lpstr>Quicksand</vt:lpstr>
      <vt:lpstr>Office Theme</vt:lpstr>
      <vt:lpstr>PowerPoint Presentation</vt:lpstr>
      <vt:lpstr>PowerPoint Presentation</vt:lpstr>
      <vt:lpstr>PowerPoint Presentation</vt:lpstr>
      <vt:lpstr>Kiến thức cũ:  OOP, DSA,  Kỹ thuật lập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Đặng Đức Tài</dc:creator>
  <cp:lastModifiedBy>Đặng Đức Tài</cp:lastModifiedBy>
  <cp:revision>1</cp:revision>
  <dcterms:created xsi:type="dcterms:W3CDTF">2024-03-01T14:29:39Z</dcterms:created>
  <dcterms:modified xsi:type="dcterms:W3CDTF">2024-03-05T07:00:23Z</dcterms:modified>
</cp:coreProperties>
</file>